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3" r:id="rId1"/>
  </p:sldMasterIdLst>
  <p:notesMasterIdLst>
    <p:notesMasterId r:id="rId26"/>
  </p:notesMasterIdLst>
  <p:sldIdLst>
    <p:sldId id="256" r:id="rId2"/>
    <p:sldId id="257" r:id="rId3"/>
    <p:sldId id="265" r:id="rId4"/>
    <p:sldId id="285" r:id="rId5"/>
    <p:sldId id="274" r:id="rId6"/>
    <p:sldId id="259" r:id="rId7"/>
    <p:sldId id="275" r:id="rId8"/>
    <p:sldId id="260" r:id="rId9"/>
    <p:sldId id="267" r:id="rId10"/>
    <p:sldId id="266" r:id="rId11"/>
    <p:sldId id="276" r:id="rId12"/>
    <p:sldId id="261" r:id="rId13"/>
    <p:sldId id="270" r:id="rId14"/>
    <p:sldId id="277" r:id="rId15"/>
    <p:sldId id="278" r:id="rId16"/>
    <p:sldId id="282" r:id="rId17"/>
    <p:sldId id="262" r:id="rId18"/>
    <p:sldId id="271" r:id="rId19"/>
    <p:sldId id="279" r:id="rId20"/>
    <p:sldId id="263" r:id="rId21"/>
    <p:sldId id="273" r:id="rId22"/>
    <p:sldId id="283" r:id="rId23"/>
    <p:sldId id="264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E00"/>
    <a:srgbClr val="000000"/>
    <a:srgbClr val="4B4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0A98F-EE27-4343-A107-873794459083}" v="782" dt="2018-11-13T08:03:11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46" autoAdjust="0"/>
    <p:restoredTop sz="86839" autoAdjust="0"/>
  </p:normalViewPr>
  <p:slideViewPr>
    <p:cSldViewPr snapToGrid="0">
      <p:cViewPr varScale="1">
        <p:scale>
          <a:sx n="95" d="100"/>
          <a:sy n="95" d="100"/>
        </p:scale>
        <p:origin x="15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moxo@calstatela.edu" userId="31d6b27ff7446d6d" providerId="LiveId" clId="{1C10A98F-EE27-4343-A107-873794459083}"/>
    <pc:docChg chg="undo redo custSel addSld delSld modSld sldOrd modMainMaster">
      <pc:chgData name="fmoxo@calstatela.edu" userId="31d6b27ff7446d6d" providerId="LiveId" clId="{1C10A98F-EE27-4343-A107-873794459083}" dt="2018-11-13T08:35:06.091" v="9324" actId="20577"/>
      <pc:docMkLst>
        <pc:docMk/>
      </pc:docMkLst>
      <pc:sldChg chg="addSp delSp modSp">
        <pc:chgData name="fmoxo@calstatela.edu" userId="31d6b27ff7446d6d" providerId="LiveId" clId="{1C10A98F-EE27-4343-A107-873794459083}" dt="2018-11-13T04:20:17.661" v="8428" actId="478"/>
        <pc:sldMkLst>
          <pc:docMk/>
          <pc:sldMk cId="654706122" sldId="256"/>
        </pc:sldMkLst>
        <pc:spChg chg="mod">
          <ac:chgData name="fmoxo@calstatela.edu" userId="31d6b27ff7446d6d" providerId="LiveId" clId="{1C10A98F-EE27-4343-A107-873794459083}" dt="2018-11-09T23:29:43.681" v="3788" actId="20577"/>
          <ac:spMkLst>
            <pc:docMk/>
            <pc:sldMk cId="654706122" sldId="256"/>
            <ac:spMk id="2" creationId="{3B476DD8-5EE5-4CC9-B9EF-1E621226CAD6}"/>
          </ac:spMkLst>
        </pc:spChg>
        <pc:spChg chg="mod">
          <ac:chgData name="fmoxo@calstatela.edu" userId="31d6b27ff7446d6d" providerId="LiveId" clId="{1C10A98F-EE27-4343-A107-873794459083}" dt="2018-11-08T22:17:07.243" v="2648" actId="12788"/>
          <ac:spMkLst>
            <pc:docMk/>
            <pc:sldMk cId="654706122" sldId="256"/>
            <ac:spMk id="3" creationId="{6013CE7A-2478-4E24-91F3-4BF88F4BFB64}"/>
          </ac:spMkLst>
        </pc:spChg>
        <pc:spChg chg="mod">
          <ac:chgData name="fmoxo@calstatela.edu" userId="31d6b27ff7446d6d" providerId="LiveId" clId="{1C10A98F-EE27-4343-A107-873794459083}" dt="2018-11-08T22:17:15.299" v="2650" actId="552"/>
          <ac:spMkLst>
            <pc:docMk/>
            <pc:sldMk cId="654706122" sldId="256"/>
            <ac:spMk id="7" creationId="{00000000-0000-0000-0000-000000000000}"/>
          </ac:spMkLst>
        </pc:spChg>
        <pc:spChg chg="add mod">
          <ac:chgData name="fmoxo@calstatela.edu" userId="31d6b27ff7446d6d" providerId="LiveId" clId="{1C10A98F-EE27-4343-A107-873794459083}" dt="2018-11-08T22:17:10.674" v="2649" actId="12788"/>
          <ac:spMkLst>
            <pc:docMk/>
            <pc:sldMk cId="654706122" sldId="256"/>
            <ac:spMk id="8" creationId="{E39CAC33-AFE8-4C3A-8116-603418F6B37D}"/>
          </ac:spMkLst>
        </pc:spChg>
        <pc:picChg chg="del">
          <ac:chgData name="fmoxo@calstatela.edu" userId="31d6b27ff7446d6d" providerId="LiveId" clId="{1C10A98F-EE27-4343-A107-873794459083}" dt="2018-11-07T21:47:08.810" v="1307" actId="478"/>
          <ac:picMkLst>
            <pc:docMk/>
            <pc:sldMk cId="654706122" sldId="256"/>
            <ac:picMk id="5" creationId="{00000000-0000-0000-0000-000000000000}"/>
          </ac:picMkLst>
        </pc:picChg>
        <pc:picChg chg="add mod ord">
          <ac:chgData name="fmoxo@calstatela.edu" userId="31d6b27ff7446d6d" providerId="LiveId" clId="{1C10A98F-EE27-4343-A107-873794459083}" dt="2018-11-08T22:59:12.528" v="3371" actId="1076"/>
          <ac:picMkLst>
            <pc:docMk/>
            <pc:sldMk cId="654706122" sldId="256"/>
            <ac:picMk id="9" creationId="{B11DD779-B9C5-4643-8C19-0D0EC781F40A}"/>
          </ac:picMkLst>
        </pc:picChg>
        <pc:picChg chg="add del mod ord">
          <ac:chgData name="fmoxo@calstatela.edu" userId="31d6b27ff7446d6d" providerId="LiveId" clId="{1C10A98F-EE27-4343-A107-873794459083}" dt="2018-11-13T04:20:17.661" v="8428" actId="478"/>
          <ac:picMkLst>
            <pc:docMk/>
            <pc:sldMk cId="654706122" sldId="256"/>
            <ac:picMk id="10" creationId="{4799C4D1-A8BB-47AC-B7B5-21688D2E664F}"/>
          </ac:picMkLst>
        </pc:picChg>
      </pc:sldChg>
      <pc:sldChg chg="addSp modSp">
        <pc:chgData name="fmoxo@calstatela.edu" userId="31d6b27ff7446d6d" providerId="LiveId" clId="{1C10A98F-EE27-4343-A107-873794459083}" dt="2018-11-08T21:52:08.801" v="2371" actId="207"/>
        <pc:sldMkLst>
          <pc:docMk/>
          <pc:sldMk cId="2222437414" sldId="257"/>
        </pc:sldMkLst>
        <pc:spChg chg="mod">
          <ac:chgData name="fmoxo@calstatela.edu" userId="31d6b27ff7446d6d" providerId="LiveId" clId="{1C10A98F-EE27-4343-A107-873794459083}" dt="2018-11-07T22:21:29.535" v="2013" actId="122"/>
          <ac:spMkLst>
            <pc:docMk/>
            <pc:sldMk cId="2222437414" sldId="257"/>
            <ac:spMk id="2" creationId="{5DE8E3FC-947D-4C46-861B-943E5005CA91}"/>
          </ac:spMkLst>
        </pc:spChg>
        <pc:spChg chg="mod">
          <ac:chgData name="fmoxo@calstatela.edu" userId="31d6b27ff7446d6d" providerId="LiveId" clId="{1C10A98F-EE27-4343-A107-873794459083}" dt="2018-11-08T21:52:08.801" v="2371" actId="207"/>
          <ac:spMkLst>
            <pc:docMk/>
            <pc:sldMk cId="2222437414" sldId="257"/>
            <ac:spMk id="3" creationId="{DD14A01F-E8C1-4E5B-9D5A-89E8C3020B0E}"/>
          </ac:spMkLst>
        </pc:spChg>
        <pc:picChg chg="add mod">
          <ac:chgData name="fmoxo@calstatela.edu" userId="31d6b27ff7446d6d" providerId="LiveId" clId="{1C10A98F-EE27-4343-A107-873794459083}" dt="2018-11-07T22:48:25.013" v="2369" actId="1076"/>
          <ac:picMkLst>
            <pc:docMk/>
            <pc:sldMk cId="2222437414" sldId="257"/>
            <ac:picMk id="5" creationId="{F355EDFB-ED34-465E-A9DA-39979A705AEA}"/>
          </ac:picMkLst>
        </pc:picChg>
      </pc:sldChg>
      <pc:sldChg chg="addSp modSp modNotesTx">
        <pc:chgData name="fmoxo@calstatela.edu" userId="31d6b27ff7446d6d" providerId="LiveId" clId="{1C10A98F-EE27-4343-A107-873794459083}" dt="2018-11-13T03:04:48.775" v="6850" actId="20577"/>
        <pc:sldMkLst>
          <pc:docMk/>
          <pc:sldMk cId="3728554032" sldId="259"/>
        </pc:sldMkLst>
        <pc:spChg chg="add mod">
          <ac:chgData name="fmoxo@calstatela.edu" userId="31d6b27ff7446d6d" providerId="LiveId" clId="{1C10A98F-EE27-4343-A107-873794459083}" dt="2018-11-08T23:17:49.439" v="3562" actId="113"/>
          <ac:spMkLst>
            <pc:docMk/>
            <pc:sldMk cId="3728554032" sldId="259"/>
            <ac:spMk id="4" creationId="{61F2978C-BE62-49E3-8E06-6E5C422282D9}"/>
          </ac:spMkLst>
        </pc:spChg>
        <pc:spChg chg="add mod">
          <ac:chgData name="fmoxo@calstatela.edu" userId="31d6b27ff7446d6d" providerId="LiveId" clId="{1C10A98F-EE27-4343-A107-873794459083}" dt="2018-11-08T23:27:45.205" v="3630" actId="113"/>
          <ac:spMkLst>
            <pc:docMk/>
            <pc:sldMk cId="3728554032" sldId="259"/>
            <ac:spMk id="6" creationId="{B9D9BDB1-C356-449E-8D9E-D8CCBAC1CD25}"/>
          </ac:spMkLst>
        </pc:spChg>
        <pc:spChg chg="add mod">
          <ac:chgData name="fmoxo@calstatela.edu" userId="31d6b27ff7446d6d" providerId="LiveId" clId="{1C10A98F-EE27-4343-A107-873794459083}" dt="2018-11-08T23:59:33.967" v="3647" actId="113"/>
          <ac:spMkLst>
            <pc:docMk/>
            <pc:sldMk cId="3728554032" sldId="259"/>
            <ac:spMk id="7" creationId="{8801B900-683D-4230-BBD2-CC74F03D4D55}"/>
          </ac:spMkLst>
        </pc:spChg>
        <pc:spChg chg="mod">
          <ac:chgData name="fmoxo@calstatela.edu" userId="31d6b27ff7446d6d" providerId="LiveId" clId="{1C10A98F-EE27-4343-A107-873794459083}" dt="2018-11-07T22:12:35.039" v="1759" actId="27636"/>
          <ac:spMkLst>
            <pc:docMk/>
            <pc:sldMk cId="3728554032" sldId="259"/>
            <ac:spMk id="10" creationId="{94E1C9C5-5222-4EEE-9E30-7976EF40C939}"/>
          </ac:spMkLst>
        </pc:spChg>
        <pc:spChg chg="mod">
          <ac:chgData name="fmoxo@calstatela.edu" userId="31d6b27ff7446d6d" providerId="LiveId" clId="{1C10A98F-EE27-4343-A107-873794459083}" dt="2018-11-13T03:04:48.775" v="6850" actId="20577"/>
          <ac:spMkLst>
            <pc:docMk/>
            <pc:sldMk cId="3728554032" sldId="259"/>
            <ac:spMk id="11" creationId="{6078B67D-CE80-4346-87FC-2149A630AB4B}"/>
          </ac:spMkLst>
        </pc:spChg>
        <pc:picChg chg="add mod modCrop">
          <ac:chgData name="fmoxo@calstatela.edu" userId="31d6b27ff7446d6d" providerId="LiveId" clId="{1C10A98F-EE27-4343-A107-873794459083}" dt="2018-11-08T23:16:00.117" v="3540" actId="14100"/>
          <ac:picMkLst>
            <pc:docMk/>
            <pc:sldMk cId="3728554032" sldId="259"/>
            <ac:picMk id="3" creationId="{52C13702-EB02-471F-A554-0596F99BDF33}"/>
          </ac:picMkLst>
        </pc:picChg>
        <pc:picChg chg="add mod">
          <ac:chgData name="fmoxo@calstatela.edu" userId="31d6b27ff7446d6d" providerId="LiveId" clId="{1C10A98F-EE27-4343-A107-873794459083}" dt="2018-11-08T23:26:51.579" v="3594" actId="14100"/>
          <ac:picMkLst>
            <pc:docMk/>
            <pc:sldMk cId="3728554032" sldId="259"/>
            <ac:picMk id="5" creationId="{B9B20A81-092C-40BF-BFDF-EF05ED0AA8F3}"/>
          </ac:picMkLst>
        </pc:picChg>
        <pc:picChg chg="add mod">
          <ac:chgData name="fmoxo@calstatela.edu" userId="31d6b27ff7446d6d" providerId="LiveId" clId="{1C10A98F-EE27-4343-A107-873794459083}" dt="2018-11-08T23:59:21.599" v="3642" actId="1076"/>
          <ac:picMkLst>
            <pc:docMk/>
            <pc:sldMk cId="3728554032" sldId="259"/>
            <ac:picMk id="12" creationId="{8BFBD454-6A0F-4089-BA9D-4BC62C153768}"/>
          </ac:picMkLst>
        </pc:picChg>
      </pc:sldChg>
      <pc:sldChg chg="addSp delSp modSp">
        <pc:chgData name="fmoxo@calstatela.edu" userId="31d6b27ff7446d6d" providerId="LiveId" clId="{1C10A98F-EE27-4343-A107-873794459083}" dt="2018-11-13T07:37:39.074" v="9267" actId="20577"/>
        <pc:sldMkLst>
          <pc:docMk/>
          <pc:sldMk cId="2908464837" sldId="260"/>
        </pc:sldMkLst>
        <pc:spChg chg="mod">
          <ac:chgData name="fmoxo@calstatela.edu" userId="31d6b27ff7446d6d" providerId="LiveId" clId="{1C10A98F-EE27-4343-A107-873794459083}" dt="2018-11-07T22:28:10.120" v="2153" actId="20577"/>
          <ac:spMkLst>
            <pc:docMk/>
            <pc:sldMk cId="2908464837" sldId="260"/>
            <ac:spMk id="2" creationId="{B83AF303-430D-4A39-A11A-FEE02BC9EDC5}"/>
          </ac:spMkLst>
        </pc:spChg>
        <pc:spChg chg="add del mod">
          <ac:chgData name="fmoxo@calstatela.edu" userId="31d6b27ff7446d6d" providerId="LiveId" clId="{1C10A98F-EE27-4343-A107-873794459083}" dt="2018-11-07T20:27:26.065" v="691"/>
          <ac:spMkLst>
            <pc:docMk/>
            <pc:sldMk cId="2908464837" sldId="260"/>
            <ac:spMk id="3" creationId="{1E2F85A4-63E1-4A63-A87A-C933AD153D15}"/>
          </ac:spMkLst>
        </pc:spChg>
        <pc:spChg chg="add mod">
          <ac:chgData name="fmoxo@calstatela.edu" userId="31d6b27ff7446d6d" providerId="LiveId" clId="{1C10A98F-EE27-4343-A107-873794459083}" dt="2018-11-13T07:37:39.074" v="9267" actId="20577"/>
          <ac:spMkLst>
            <pc:docMk/>
            <pc:sldMk cId="2908464837" sldId="260"/>
            <ac:spMk id="3" creationId="{5189EE01-6308-4E76-B76F-4AC29FBFEA90}"/>
          </ac:spMkLst>
        </pc:spChg>
        <pc:spChg chg="add del mod">
          <ac:chgData name="fmoxo@calstatela.edu" userId="31d6b27ff7446d6d" providerId="LiveId" clId="{1C10A98F-EE27-4343-A107-873794459083}" dt="2018-10-29T23:21:41.416" v="221"/>
          <ac:spMkLst>
            <pc:docMk/>
            <pc:sldMk cId="2908464837" sldId="260"/>
            <ac:spMk id="4" creationId="{23E6448A-8C58-4852-88C2-887453780B98}"/>
          </ac:spMkLst>
        </pc:spChg>
        <pc:spChg chg="add del mod">
          <ac:chgData name="fmoxo@calstatela.edu" userId="31d6b27ff7446d6d" providerId="LiveId" clId="{1C10A98F-EE27-4343-A107-873794459083}" dt="2018-11-07T20:27:16.686" v="687" actId="478"/>
          <ac:spMkLst>
            <pc:docMk/>
            <pc:sldMk cId="2908464837" sldId="260"/>
            <ac:spMk id="5" creationId="{540B4B01-27F7-4499-AAAB-75C76D133C5A}"/>
          </ac:spMkLst>
        </pc:spChg>
        <pc:spChg chg="add del mod">
          <ac:chgData name="fmoxo@calstatela.edu" userId="31d6b27ff7446d6d" providerId="LiveId" clId="{1C10A98F-EE27-4343-A107-873794459083}" dt="2018-11-07T22:23:14.688" v="2026" actId="478"/>
          <ac:spMkLst>
            <pc:docMk/>
            <pc:sldMk cId="2908464837" sldId="260"/>
            <ac:spMk id="7" creationId="{8E39A3F7-6A92-4C81-86C4-5780A07F6A41}"/>
          </ac:spMkLst>
        </pc:spChg>
        <pc:picChg chg="add del mod">
          <ac:chgData name="fmoxo@calstatela.edu" userId="31d6b27ff7446d6d" providerId="LiveId" clId="{1C10A98F-EE27-4343-A107-873794459083}" dt="2018-11-13T07:21:37.670" v="8833"/>
          <ac:picMkLst>
            <pc:docMk/>
            <pc:sldMk cId="2908464837" sldId="260"/>
            <ac:picMk id="6" creationId="{4B4CA02C-81F4-4134-8D3A-FB8964720D9A}"/>
          </ac:picMkLst>
        </pc:picChg>
        <pc:picChg chg="add">
          <ac:chgData name="fmoxo@calstatela.edu" userId="31d6b27ff7446d6d" providerId="LiveId" clId="{1C10A98F-EE27-4343-A107-873794459083}" dt="2018-11-13T07:21:53.823" v="8852"/>
          <ac:picMkLst>
            <pc:docMk/>
            <pc:sldMk cId="2908464837" sldId="260"/>
            <ac:picMk id="7" creationId="{EC885FFB-51EA-4043-8966-8AF09A073A41}"/>
          </ac:picMkLst>
        </pc:picChg>
        <pc:picChg chg="del mod">
          <ac:chgData name="fmoxo@calstatela.edu" userId="31d6b27ff7446d6d" providerId="LiveId" clId="{1C10A98F-EE27-4343-A107-873794459083}" dt="2018-10-29T23:21:38.913" v="220"/>
          <ac:picMkLst>
            <pc:docMk/>
            <pc:sldMk cId="2908464837" sldId="260"/>
            <ac:picMk id="8" creationId="{19F4E88E-9C06-4BCA-9F67-94ADE78264DF}"/>
          </ac:picMkLst>
        </pc:picChg>
      </pc:sldChg>
      <pc:sldChg chg="addSp delSp modSp modNotesTx">
        <pc:chgData name="fmoxo@calstatela.edu" userId="31d6b27ff7446d6d" providerId="LiveId" clId="{1C10A98F-EE27-4343-A107-873794459083}" dt="2018-11-13T05:00:46.602" v="8496" actId="20577"/>
        <pc:sldMkLst>
          <pc:docMk/>
          <pc:sldMk cId="2499905735" sldId="261"/>
        </pc:sldMkLst>
        <pc:spChg chg="mod">
          <ac:chgData name="fmoxo@calstatela.edu" userId="31d6b27ff7446d6d" providerId="LiveId" clId="{1C10A98F-EE27-4343-A107-873794459083}" dt="2018-11-07T22:31:54.005" v="2225" actId="20577"/>
          <ac:spMkLst>
            <pc:docMk/>
            <pc:sldMk cId="2499905735" sldId="261"/>
            <ac:spMk id="2" creationId="{52867B19-E8EF-456B-876C-8E61AD7A92FE}"/>
          </ac:spMkLst>
        </pc:spChg>
        <pc:spChg chg="mod">
          <ac:chgData name="fmoxo@calstatela.edu" userId="31d6b27ff7446d6d" providerId="LiveId" clId="{1C10A98F-EE27-4343-A107-873794459083}" dt="2018-11-13T05:00:46.602" v="8496" actId="20577"/>
          <ac:spMkLst>
            <pc:docMk/>
            <pc:sldMk cId="2499905735" sldId="261"/>
            <ac:spMk id="3" creationId="{D0F1652A-AF31-46FC-B175-EB6F010CA288}"/>
          </ac:spMkLst>
        </pc:spChg>
        <pc:spChg chg="add mod">
          <ac:chgData name="fmoxo@calstatela.edu" userId="31d6b27ff7446d6d" providerId="LiveId" clId="{1C10A98F-EE27-4343-A107-873794459083}" dt="2018-10-29T23:30:12.605" v="262" actId="1076"/>
          <ac:spMkLst>
            <pc:docMk/>
            <pc:sldMk cId="2499905735" sldId="261"/>
            <ac:spMk id="4" creationId="{053D62CD-7CA9-4012-AC75-03ED85FCE17F}"/>
          </ac:spMkLst>
        </pc:spChg>
        <pc:spChg chg="add mod">
          <ac:chgData name="fmoxo@calstatela.edu" userId="31d6b27ff7446d6d" providerId="LiveId" clId="{1C10A98F-EE27-4343-A107-873794459083}" dt="2018-11-13T03:54:05.173" v="7665" actId="1076"/>
          <ac:spMkLst>
            <pc:docMk/>
            <pc:sldMk cId="2499905735" sldId="261"/>
            <ac:spMk id="4" creationId="{86BB14C9-F901-4374-942F-8E103D9BBD6C}"/>
          </ac:spMkLst>
        </pc:spChg>
        <pc:spChg chg="del mod">
          <ac:chgData name="fmoxo@calstatela.edu" userId="31d6b27ff7446d6d" providerId="LiveId" clId="{1C10A98F-EE27-4343-A107-873794459083}" dt="2018-11-07T22:30:48.665" v="2216" actId="478"/>
          <ac:spMkLst>
            <pc:docMk/>
            <pc:sldMk cId="2499905735" sldId="261"/>
            <ac:spMk id="5" creationId="{00000000-0000-0000-0000-000000000000}"/>
          </ac:spMkLst>
        </pc:spChg>
        <pc:spChg chg="add mod">
          <ac:chgData name="fmoxo@calstatela.edu" userId="31d6b27ff7446d6d" providerId="LiveId" clId="{1C10A98F-EE27-4343-A107-873794459083}" dt="2018-11-10T00:41:28.726" v="5401" actId="1076"/>
          <ac:spMkLst>
            <pc:docMk/>
            <pc:sldMk cId="2499905735" sldId="261"/>
            <ac:spMk id="8" creationId="{1E639014-C0A6-4DBB-95C3-4D776D74C420}"/>
          </ac:spMkLst>
        </pc:spChg>
        <pc:spChg chg="add mod">
          <ac:chgData name="fmoxo@calstatela.edu" userId="31d6b27ff7446d6d" providerId="LiveId" clId="{1C10A98F-EE27-4343-A107-873794459083}" dt="2018-11-10T00:40:50.182" v="5384" actId="571"/>
          <ac:spMkLst>
            <pc:docMk/>
            <pc:sldMk cId="2499905735" sldId="261"/>
            <ac:spMk id="10" creationId="{FF625802-FC73-4E1A-B544-753688DFC116}"/>
          </ac:spMkLst>
        </pc:spChg>
        <pc:spChg chg="add mod">
          <ac:chgData name="fmoxo@calstatela.edu" userId="31d6b27ff7446d6d" providerId="LiveId" clId="{1C10A98F-EE27-4343-A107-873794459083}" dt="2018-11-13T03:54:07.713" v="7666" actId="1076"/>
          <ac:spMkLst>
            <pc:docMk/>
            <pc:sldMk cId="2499905735" sldId="261"/>
            <ac:spMk id="11" creationId="{45BEF73B-7791-469A-BD4F-BD3AD5D09780}"/>
          </ac:spMkLst>
        </pc:spChg>
        <pc:grpChg chg="add mod ord">
          <ac:chgData name="fmoxo@calstatela.edu" userId="31d6b27ff7446d6d" providerId="LiveId" clId="{1C10A98F-EE27-4343-A107-873794459083}" dt="2018-11-13T03:54:02.177" v="7664" actId="1076"/>
          <ac:grpSpMkLst>
            <pc:docMk/>
            <pc:sldMk cId="2499905735" sldId="261"/>
            <ac:grpSpMk id="5" creationId="{FC947D8F-57CC-4420-8829-DD0242DBB871}"/>
          </ac:grpSpMkLst>
        </pc:grpChg>
        <pc:picChg chg="del mod modCrop">
          <ac:chgData name="fmoxo@calstatela.edu" userId="31d6b27ff7446d6d" providerId="LiveId" clId="{1C10A98F-EE27-4343-A107-873794459083}" dt="2018-11-13T03:53:30.867" v="7654" actId="478"/>
          <ac:picMkLst>
            <pc:docMk/>
            <pc:sldMk cId="2499905735" sldId="261"/>
            <ac:picMk id="6" creationId="{2AAAE5BD-7114-41E1-83B3-6448D2388A30}"/>
          </ac:picMkLst>
        </pc:picChg>
        <pc:picChg chg="add mod">
          <ac:chgData name="fmoxo@calstatela.edu" userId="31d6b27ff7446d6d" providerId="LiveId" clId="{1C10A98F-EE27-4343-A107-873794459083}" dt="2018-11-10T00:40:50.182" v="5384" actId="571"/>
          <ac:picMkLst>
            <pc:docMk/>
            <pc:sldMk cId="2499905735" sldId="261"/>
            <ac:picMk id="9" creationId="{576374D3-D70C-4F7F-8988-F8C118429E7E}"/>
          </ac:picMkLst>
        </pc:picChg>
        <pc:picChg chg="add mod">
          <ac:chgData name="fmoxo@calstatela.edu" userId="31d6b27ff7446d6d" providerId="LiveId" clId="{1C10A98F-EE27-4343-A107-873794459083}" dt="2018-11-13T03:53:36.983" v="7656" actId="164"/>
          <ac:picMkLst>
            <pc:docMk/>
            <pc:sldMk cId="2499905735" sldId="261"/>
            <ac:picMk id="9" creationId="{9DF24DBC-A1B7-43A8-A97F-D8BFC5FD47AD}"/>
          </ac:picMkLst>
        </pc:picChg>
        <pc:picChg chg="add mod">
          <ac:chgData name="fmoxo@calstatela.edu" userId="31d6b27ff7446d6d" providerId="LiveId" clId="{1C10A98F-EE27-4343-A107-873794459083}" dt="2018-11-13T03:53:36.983" v="7656" actId="164"/>
          <ac:picMkLst>
            <pc:docMk/>
            <pc:sldMk cId="2499905735" sldId="261"/>
            <ac:picMk id="10" creationId="{4D5FDBFE-DD08-4FD3-919A-E4CBAF8B5CB3}"/>
          </ac:picMkLst>
        </pc:picChg>
      </pc:sldChg>
      <pc:sldChg chg="addSp delSp modSp">
        <pc:chgData name="fmoxo@calstatela.edu" userId="31d6b27ff7446d6d" providerId="LiveId" clId="{1C10A98F-EE27-4343-A107-873794459083}" dt="2018-11-10T00:15:02.617" v="4786" actId="14100"/>
        <pc:sldMkLst>
          <pc:docMk/>
          <pc:sldMk cId="2739278090" sldId="262"/>
        </pc:sldMkLst>
        <pc:spChg chg="mod">
          <ac:chgData name="fmoxo@calstatela.edu" userId="31d6b27ff7446d6d" providerId="LiveId" clId="{1C10A98F-EE27-4343-A107-873794459083}" dt="2018-11-10T00:10:40.728" v="4774" actId="313"/>
          <ac:spMkLst>
            <pc:docMk/>
            <pc:sldMk cId="2739278090" sldId="262"/>
            <ac:spMk id="2" creationId="{D7099696-4684-4E65-8CD2-68AD8703CBF9}"/>
          </ac:spMkLst>
        </pc:spChg>
        <pc:spChg chg="add mod">
          <ac:chgData name="fmoxo@calstatela.edu" userId="31d6b27ff7446d6d" providerId="LiveId" clId="{1C10A98F-EE27-4343-A107-873794459083}" dt="2018-11-10T00:12:04.914" v="4783" actId="404"/>
          <ac:spMkLst>
            <pc:docMk/>
            <pc:sldMk cId="2739278090" sldId="262"/>
            <ac:spMk id="4" creationId="{3FE91BCE-A742-450C-8B35-563EC2994EDC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739278090" sldId="262"/>
            <ac:spMk id="19" creationId="{A28C8C33-A778-4D5D-9682-ACF13F96408B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739278090" sldId="262"/>
            <ac:spMk id="20" creationId="{DAD7CDCE-B0B6-402A-8C3C-32A46ED2C26B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739278090" sldId="262"/>
            <ac:spMk id="40" creationId="{BD30B5E8-A44D-4278-AE07-3517A5A76C0C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739278090" sldId="262"/>
            <ac:spMk id="41" creationId="{E84FB54E-1109-40D2-99EE-EEA87D01B4FC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739278090" sldId="262"/>
            <ac:spMk id="52" creationId="{E5B28E53-409A-4DD2-B45B-364BB6C916AA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739278090" sldId="262"/>
            <ac:spMk id="53" creationId="{E902FCA5-5E2A-4225-A28F-B173B89C1E37}"/>
          </ac:spMkLst>
        </pc:spChg>
        <pc:spChg chg="add mod">
          <ac:chgData name="fmoxo@calstatela.edu" userId="31d6b27ff7446d6d" providerId="LiveId" clId="{1C10A98F-EE27-4343-A107-873794459083}" dt="2018-11-07T22:09:34.034" v="1715"/>
          <ac:spMkLst>
            <pc:docMk/>
            <pc:sldMk cId="2739278090" sldId="262"/>
            <ac:spMk id="54" creationId="{593C0696-D9EB-4D3A-9848-5EDE4D1EADB4}"/>
          </ac:spMkLst>
        </pc:spChg>
        <pc:spChg chg="add mod">
          <ac:chgData name="fmoxo@calstatela.edu" userId="31d6b27ff7446d6d" providerId="LiveId" clId="{1C10A98F-EE27-4343-A107-873794459083}" dt="2018-11-07T22:09:34.034" v="1715"/>
          <ac:spMkLst>
            <pc:docMk/>
            <pc:sldMk cId="2739278090" sldId="262"/>
            <ac:spMk id="55" creationId="{DB4B695D-78F8-42CC-9BEB-713A3A355B81}"/>
          </ac:spMkLst>
        </pc:spChg>
        <pc:spChg chg="add mod">
          <ac:chgData name="fmoxo@calstatela.edu" userId="31d6b27ff7446d6d" providerId="LiveId" clId="{1C10A98F-EE27-4343-A107-873794459083}" dt="2018-11-07T22:09:34.034" v="1715"/>
          <ac:spMkLst>
            <pc:docMk/>
            <pc:sldMk cId="2739278090" sldId="262"/>
            <ac:spMk id="56" creationId="{79DED317-3694-4DE3-A2E6-B305C7EB3ADE}"/>
          </ac:spMkLst>
        </pc:spChg>
        <pc:spChg chg="add del mod ord">
          <ac:chgData name="fmoxo@calstatela.edu" userId="31d6b27ff7446d6d" providerId="LiveId" clId="{1C10A98F-EE27-4343-A107-873794459083}" dt="2018-11-08T21:59:43.262" v="2486" actId="478"/>
          <ac:spMkLst>
            <pc:docMk/>
            <pc:sldMk cId="2739278090" sldId="262"/>
            <ac:spMk id="58" creationId="{D860BD5B-69E5-497D-8563-3BF9C73B6E9B}"/>
          </ac:spMkLst>
        </pc:spChg>
        <pc:spChg chg="add del mod">
          <ac:chgData name="fmoxo@calstatela.edu" userId="31d6b27ff7446d6d" providerId="LiveId" clId="{1C10A98F-EE27-4343-A107-873794459083}" dt="2018-11-08T21:55:45.251" v="2409"/>
          <ac:spMkLst>
            <pc:docMk/>
            <pc:sldMk cId="2739278090" sldId="262"/>
            <ac:spMk id="59" creationId="{371D0095-6EFB-4DD3-AFAB-C0AD583CAF37}"/>
          </ac:spMkLst>
        </pc:spChg>
        <pc:spChg chg="add del mod">
          <ac:chgData name="fmoxo@calstatela.edu" userId="31d6b27ff7446d6d" providerId="LiveId" clId="{1C10A98F-EE27-4343-A107-873794459083}" dt="2018-11-08T21:55:45.251" v="2409"/>
          <ac:spMkLst>
            <pc:docMk/>
            <pc:sldMk cId="2739278090" sldId="262"/>
            <ac:spMk id="60" creationId="{2EE51662-33A8-41F3-9EE7-EC4B9B6EDEC6}"/>
          </ac:spMkLst>
        </pc:spChg>
        <pc:spChg chg="add">
          <ac:chgData name="fmoxo@calstatela.edu" userId="31d6b27ff7446d6d" providerId="LiveId" clId="{1C10A98F-EE27-4343-A107-873794459083}" dt="2018-11-08T21:57:21.181" v="2451"/>
          <ac:spMkLst>
            <pc:docMk/>
            <pc:sldMk cId="2739278090" sldId="262"/>
            <ac:spMk id="61" creationId="{B583A073-7A59-40A1-9EEB-98B598DC8745}"/>
          </ac:spMkLst>
        </pc:spChg>
        <pc:spChg chg="mod topLvl">
          <ac:chgData name="fmoxo@calstatela.edu" userId="31d6b27ff7446d6d" providerId="LiveId" clId="{1C10A98F-EE27-4343-A107-873794459083}" dt="2018-11-08T22:02:04.455" v="2526" actId="1076"/>
          <ac:spMkLst>
            <pc:docMk/>
            <pc:sldMk cId="2739278090" sldId="262"/>
            <ac:spMk id="66" creationId="{DA16755B-C317-4E15-B8DF-DF20FD7FB770}"/>
          </ac:spMkLst>
        </pc:spChg>
        <pc:spChg chg="add del mod topLvl">
          <ac:chgData name="fmoxo@calstatela.edu" userId="31d6b27ff7446d6d" providerId="LiveId" clId="{1C10A98F-EE27-4343-A107-873794459083}" dt="2018-11-08T21:58:14.691" v="2462" actId="478"/>
          <ac:spMkLst>
            <pc:docMk/>
            <pc:sldMk cId="2739278090" sldId="262"/>
            <ac:spMk id="67" creationId="{240E40AB-FE1B-4BDE-BE75-7877D88663F9}"/>
          </ac:spMkLst>
        </pc:spChg>
        <pc:spChg chg="add del mod topLvl">
          <ac:chgData name="fmoxo@calstatela.edu" userId="31d6b27ff7446d6d" providerId="LiveId" clId="{1C10A98F-EE27-4343-A107-873794459083}" dt="2018-11-08T21:58:14.691" v="2462" actId="478"/>
          <ac:spMkLst>
            <pc:docMk/>
            <pc:sldMk cId="2739278090" sldId="262"/>
            <ac:spMk id="68" creationId="{97C241E9-E8BB-4B4F-A1BB-75828E912789}"/>
          </ac:spMkLst>
        </pc:spChg>
        <pc:spChg chg="mod topLvl">
          <ac:chgData name="fmoxo@calstatela.edu" userId="31d6b27ff7446d6d" providerId="LiveId" clId="{1C10A98F-EE27-4343-A107-873794459083}" dt="2018-11-08T21:58:21.571" v="2463" actId="164"/>
          <ac:spMkLst>
            <pc:docMk/>
            <pc:sldMk cId="2739278090" sldId="262"/>
            <ac:spMk id="95" creationId="{750DD9D1-B692-4DA6-B67B-B5192E327F1E}"/>
          </ac:spMkLst>
        </pc:spChg>
        <pc:spChg chg="add del mod topLvl">
          <ac:chgData name="fmoxo@calstatela.edu" userId="31d6b27ff7446d6d" providerId="LiveId" clId="{1C10A98F-EE27-4343-A107-873794459083}" dt="2018-11-08T21:58:14.691" v="2462" actId="478"/>
          <ac:spMkLst>
            <pc:docMk/>
            <pc:sldMk cId="2739278090" sldId="262"/>
            <ac:spMk id="96" creationId="{EA2C334D-3126-44C8-AF20-FE223445E7D8}"/>
          </ac:spMkLst>
        </pc:spChg>
        <pc:spChg chg="add del mod topLvl">
          <ac:chgData name="fmoxo@calstatela.edu" userId="31d6b27ff7446d6d" providerId="LiveId" clId="{1C10A98F-EE27-4343-A107-873794459083}" dt="2018-11-08T21:58:14.691" v="2462" actId="478"/>
          <ac:spMkLst>
            <pc:docMk/>
            <pc:sldMk cId="2739278090" sldId="262"/>
            <ac:spMk id="97" creationId="{BB9CCB36-F763-4408-90B7-673E321981EB}"/>
          </ac:spMkLst>
        </pc:spChg>
        <pc:spChg chg="add mod">
          <ac:chgData name="fmoxo@calstatela.edu" userId="31d6b27ff7446d6d" providerId="LiveId" clId="{1C10A98F-EE27-4343-A107-873794459083}" dt="2018-11-08T23:01:12.929" v="3382" actId="1582"/>
          <ac:spMkLst>
            <pc:docMk/>
            <pc:sldMk cId="2739278090" sldId="262"/>
            <ac:spMk id="123" creationId="{45E8FB1F-5043-4791-BD80-9EE1CF670F95}"/>
          </ac:spMkLst>
        </pc:spChg>
        <pc:grpChg chg="add del mod">
          <ac:chgData name="fmoxo@calstatela.edu" userId="31d6b27ff7446d6d" providerId="LiveId" clId="{1C10A98F-EE27-4343-A107-873794459083}" dt="2018-11-08T21:57:19.631" v="2450" actId="478"/>
          <ac:grpSpMkLst>
            <pc:docMk/>
            <pc:sldMk cId="2739278090" sldId="262"/>
            <ac:grpSpMk id="4" creationId="{C3DCE180-9FAD-4690-86BA-D86918FCC817}"/>
          </ac:grpSpMkLst>
        </pc:grpChg>
        <pc:grpChg chg="add del">
          <ac:chgData name="fmoxo@calstatela.edu" userId="31d6b27ff7446d6d" providerId="LiveId" clId="{1C10A98F-EE27-4343-A107-873794459083}" dt="2018-11-07T21:22:21.225" v="860" actId="165"/>
          <ac:grpSpMkLst>
            <pc:docMk/>
            <pc:sldMk cId="2739278090" sldId="262"/>
            <ac:grpSpMk id="6" creationId="{67E5D1CB-757E-455C-8C74-E4C8F770322C}"/>
          </ac:grpSpMkLst>
        </pc:grpChg>
        <pc:grpChg chg="mod topLvl">
          <ac:chgData name="fmoxo@calstatela.edu" userId="31d6b27ff7446d6d" providerId="LiveId" clId="{1C10A98F-EE27-4343-A107-873794459083}" dt="2018-11-07T22:10:30.358" v="1739"/>
          <ac:grpSpMkLst>
            <pc:docMk/>
            <pc:sldMk cId="2739278090" sldId="262"/>
            <ac:grpSpMk id="8" creationId="{3B8375B3-7FF4-416E-96FE-7CE9D654CD59}"/>
          </ac:grpSpMkLst>
        </pc:grpChg>
        <pc:grpChg chg="del mod topLvl">
          <ac:chgData name="fmoxo@calstatela.edu" userId="31d6b27ff7446d6d" providerId="LiveId" clId="{1C10A98F-EE27-4343-A107-873794459083}" dt="2018-11-07T21:22:25.975" v="861" actId="478"/>
          <ac:grpSpMkLst>
            <pc:docMk/>
            <pc:sldMk cId="2739278090" sldId="262"/>
            <ac:grpSpMk id="9" creationId="{B33E858B-751C-4A7C-A5CE-BC2A2F8BB5CC}"/>
          </ac:grpSpMkLst>
        </pc:grpChg>
        <pc:grpChg chg="mod topLvl">
          <ac:chgData name="fmoxo@calstatela.edu" userId="31d6b27ff7446d6d" providerId="LiveId" clId="{1C10A98F-EE27-4343-A107-873794459083}" dt="2018-11-07T22:10:30.358" v="1739"/>
          <ac:grpSpMkLst>
            <pc:docMk/>
            <pc:sldMk cId="2739278090" sldId="262"/>
            <ac:grpSpMk id="10" creationId="{66367951-DD58-47EF-9F6C-0A9459469FB0}"/>
          </ac:grpSpMkLst>
        </pc:grpChg>
        <pc:grpChg chg="del mod topLvl">
          <ac:chgData name="fmoxo@calstatela.edu" userId="31d6b27ff7446d6d" providerId="LiveId" clId="{1C10A98F-EE27-4343-A107-873794459083}" dt="2018-11-07T21:22:25.975" v="861" actId="478"/>
          <ac:grpSpMkLst>
            <pc:docMk/>
            <pc:sldMk cId="2739278090" sldId="262"/>
            <ac:grpSpMk id="11" creationId="{113A34A1-3840-497C-AC1B-4EC97592E26B}"/>
          </ac:grpSpMkLst>
        </pc:grpChg>
        <pc:grpChg chg="del mod topLvl">
          <ac:chgData name="fmoxo@calstatela.edu" userId="31d6b27ff7446d6d" providerId="LiveId" clId="{1C10A98F-EE27-4343-A107-873794459083}" dt="2018-11-07T21:22:25.975" v="861" actId="478"/>
          <ac:grpSpMkLst>
            <pc:docMk/>
            <pc:sldMk cId="2739278090" sldId="262"/>
            <ac:grpSpMk id="12" creationId="{CE82D44F-A24A-47F6-A825-73F72F87BB35}"/>
          </ac:grpSpMkLst>
        </pc:grpChg>
        <pc:grpChg chg="mod topLvl">
          <ac:chgData name="fmoxo@calstatela.edu" userId="31d6b27ff7446d6d" providerId="LiveId" clId="{1C10A98F-EE27-4343-A107-873794459083}" dt="2018-11-07T22:10:30.358" v="1739"/>
          <ac:grpSpMkLst>
            <pc:docMk/>
            <pc:sldMk cId="2739278090" sldId="262"/>
            <ac:grpSpMk id="13" creationId="{CD2A9D2D-C98A-4DCE-B44F-EC3A74AD91E7}"/>
          </ac:grpSpMkLst>
        </pc:grpChg>
        <pc:grpChg chg="mod">
          <ac:chgData name="fmoxo@calstatela.edu" userId="31d6b27ff7446d6d" providerId="LiveId" clId="{1C10A98F-EE27-4343-A107-873794459083}" dt="2018-11-07T22:10:30.358" v="1739"/>
          <ac:grpSpMkLst>
            <pc:docMk/>
            <pc:sldMk cId="2739278090" sldId="262"/>
            <ac:grpSpMk id="15" creationId="{D84C0FE8-3676-43D3-83DC-760FC525A00C}"/>
          </ac:grpSpMkLst>
        </pc:grpChg>
        <pc:grpChg chg="mod">
          <ac:chgData name="fmoxo@calstatela.edu" userId="31d6b27ff7446d6d" providerId="LiveId" clId="{1C10A98F-EE27-4343-A107-873794459083}" dt="2018-11-07T22:10:30.358" v="1739"/>
          <ac:grpSpMkLst>
            <pc:docMk/>
            <pc:sldMk cId="2739278090" sldId="262"/>
            <ac:grpSpMk id="36" creationId="{1F9930DA-E8D7-411A-8F0F-B2164515A8BE}"/>
          </ac:grpSpMkLst>
        </pc:grpChg>
        <pc:grpChg chg="add del">
          <ac:chgData name="fmoxo@calstatela.edu" userId="31d6b27ff7446d6d" providerId="LiveId" clId="{1C10A98F-EE27-4343-A107-873794459083}" dt="2018-11-08T21:57:45.031" v="2455" actId="165"/>
          <ac:grpSpMkLst>
            <pc:docMk/>
            <pc:sldMk cId="2739278090" sldId="262"/>
            <ac:grpSpMk id="62" creationId="{3B5927FB-AC40-48F6-A5A8-58E48DDAA5BA}"/>
          </ac:grpSpMkLst>
        </pc:grpChg>
        <pc:grpChg chg="add del mod topLvl">
          <ac:chgData name="fmoxo@calstatela.edu" userId="31d6b27ff7446d6d" providerId="LiveId" clId="{1C10A98F-EE27-4343-A107-873794459083}" dt="2018-11-08T21:58:14.691" v="2462" actId="478"/>
          <ac:grpSpMkLst>
            <pc:docMk/>
            <pc:sldMk cId="2739278090" sldId="262"/>
            <ac:grpSpMk id="63" creationId="{F94D041F-AA76-4C62-8923-514D978620C2}"/>
          </ac:grpSpMkLst>
        </pc:grpChg>
        <pc:grpChg chg="mod topLvl">
          <ac:chgData name="fmoxo@calstatela.edu" userId="31d6b27ff7446d6d" providerId="LiveId" clId="{1C10A98F-EE27-4343-A107-873794459083}" dt="2018-11-08T22:06:06.575" v="2569" actId="12788"/>
          <ac:grpSpMkLst>
            <pc:docMk/>
            <pc:sldMk cId="2739278090" sldId="262"/>
            <ac:grpSpMk id="64" creationId="{9EC503ED-3719-46C5-8D2D-8CDB8909E2A9}"/>
          </ac:grpSpMkLst>
        </pc:grpChg>
        <pc:grpChg chg="add del mod topLvl">
          <ac:chgData name="fmoxo@calstatela.edu" userId="31d6b27ff7446d6d" providerId="LiveId" clId="{1C10A98F-EE27-4343-A107-873794459083}" dt="2018-11-08T21:58:14.691" v="2462" actId="478"/>
          <ac:grpSpMkLst>
            <pc:docMk/>
            <pc:sldMk cId="2739278090" sldId="262"/>
            <ac:grpSpMk id="65" creationId="{CE12A1B4-835E-4D11-BCC9-03FF97204632}"/>
          </ac:grpSpMkLst>
        </pc:grpChg>
        <pc:grpChg chg="mod">
          <ac:chgData name="fmoxo@calstatela.edu" userId="31d6b27ff7446d6d" providerId="LiveId" clId="{1C10A98F-EE27-4343-A107-873794459083}" dt="2018-11-08T22:06:06.575" v="2569" actId="12788"/>
          <ac:grpSpMkLst>
            <pc:docMk/>
            <pc:sldMk cId="2739278090" sldId="262"/>
            <ac:grpSpMk id="77" creationId="{206AFB00-9BB3-4E12-AED2-A0FBD67F114F}"/>
          </ac:grpSpMkLst>
        </pc:grpChg>
        <pc:grpChg chg="add del">
          <ac:chgData name="fmoxo@calstatela.edu" userId="31d6b27ff7446d6d" providerId="LiveId" clId="{1C10A98F-EE27-4343-A107-873794459083}" dt="2018-11-08T21:57:45.031" v="2455" actId="165"/>
          <ac:grpSpMkLst>
            <pc:docMk/>
            <pc:sldMk cId="2739278090" sldId="262"/>
            <ac:grpSpMk id="90" creationId="{F1CC1AC2-4099-486D-8061-ACF92B213CE8}"/>
          </ac:grpSpMkLst>
        </pc:grpChg>
        <pc:grpChg chg="mod topLvl">
          <ac:chgData name="fmoxo@calstatela.edu" userId="31d6b27ff7446d6d" providerId="LiveId" clId="{1C10A98F-EE27-4343-A107-873794459083}" dt="2018-11-08T22:06:06.575" v="2569" actId="12788"/>
          <ac:grpSpMkLst>
            <pc:docMk/>
            <pc:sldMk cId="2739278090" sldId="262"/>
            <ac:grpSpMk id="92" creationId="{1C0E50F0-C17E-42E1-976B-346473D377C1}"/>
          </ac:grpSpMkLst>
        </pc:grpChg>
        <pc:grpChg chg="add del mod topLvl">
          <ac:chgData name="fmoxo@calstatela.edu" userId="31d6b27ff7446d6d" providerId="LiveId" clId="{1C10A98F-EE27-4343-A107-873794459083}" dt="2018-11-08T21:58:14.691" v="2462" actId="478"/>
          <ac:grpSpMkLst>
            <pc:docMk/>
            <pc:sldMk cId="2739278090" sldId="262"/>
            <ac:grpSpMk id="93" creationId="{093CFC36-A839-49B1-974C-FA33A6A25E5E}"/>
          </ac:grpSpMkLst>
        </pc:grpChg>
        <pc:grpChg chg="add del mod topLvl">
          <ac:chgData name="fmoxo@calstatela.edu" userId="31d6b27ff7446d6d" providerId="LiveId" clId="{1C10A98F-EE27-4343-A107-873794459083}" dt="2018-11-08T21:58:14.691" v="2462" actId="478"/>
          <ac:grpSpMkLst>
            <pc:docMk/>
            <pc:sldMk cId="2739278090" sldId="262"/>
            <ac:grpSpMk id="94" creationId="{54C0EEF4-0B2C-4687-B15C-093BF1FB85F0}"/>
          </ac:grpSpMkLst>
        </pc:grpChg>
        <pc:grpChg chg="add mod">
          <ac:chgData name="fmoxo@calstatela.edu" userId="31d6b27ff7446d6d" providerId="LiveId" clId="{1C10A98F-EE27-4343-A107-873794459083}" dt="2018-11-08T21:58:12.871" v="2460" actId="164"/>
          <ac:grpSpMkLst>
            <pc:docMk/>
            <pc:sldMk cId="2739278090" sldId="262"/>
            <ac:grpSpMk id="117" creationId="{D923CE29-A413-4D2A-9402-D5D074392731}"/>
          </ac:grpSpMkLst>
        </pc:grpChg>
        <pc:grpChg chg="add mod">
          <ac:chgData name="fmoxo@calstatela.edu" userId="31d6b27ff7446d6d" providerId="LiveId" clId="{1C10A98F-EE27-4343-A107-873794459083}" dt="2018-11-08T22:06:06.575" v="2569" actId="12788"/>
          <ac:grpSpMkLst>
            <pc:docMk/>
            <pc:sldMk cId="2739278090" sldId="262"/>
            <ac:grpSpMk id="118" creationId="{7A5DB5AD-BFE2-4144-986A-394ACB7B6739}"/>
          </ac:grpSpMkLst>
        </pc:grpChg>
        <pc:grpChg chg="add mod">
          <ac:chgData name="fmoxo@calstatela.edu" userId="31d6b27ff7446d6d" providerId="LiveId" clId="{1C10A98F-EE27-4343-A107-873794459083}" dt="2018-11-08T22:06:06.575" v="2569" actId="12788"/>
          <ac:grpSpMkLst>
            <pc:docMk/>
            <pc:sldMk cId="2739278090" sldId="262"/>
            <ac:grpSpMk id="119" creationId="{43C693E2-E31E-4491-856B-326DF77EA255}"/>
          </ac:grpSpMkLst>
        </pc:grpChg>
        <pc:grpChg chg="add mod">
          <ac:chgData name="fmoxo@calstatela.edu" userId="31d6b27ff7446d6d" providerId="LiveId" clId="{1C10A98F-EE27-4343-A107-873794459083}" dt="2018-11-08T22:06:06.575" v="2569" actId="12788"/>
          <ac:grpSpMkLst>
            <pc:docMk/>
            <pc:sldMk cId="2739278090" sldId="262"/>
            <ac:grpSpMk id="121" creationId="{2BE156D3-A8E0-40EF-8872-B8D349FD74DC}"/>
          </ac:grpSpMkLst>
        </pc:grpChg>
        <pc:graphicFrameChg chg="add mod modGraphic">
          <ac:chgData name="fmoxo@calstatela.edu" userId="31d6b27ff7446d6d" providerId="LiveId" clId="{1C10A98F-EE27-4343-A107-873794459083}" dt="2018-11-10T00:15:02.617" v="4786" actId="14100"/>
          <ac:graphicFrameMkLst>
            <pc:docMk/>
            <pc:sldMk cId="2739278090" sldId="262"/>
            <ac:graphicFrameMk id="120" creationId="{860D2014-CCAE-4C4F-BBB0-AA03827B31B1}"/>
          </ac:graphicFrameMkLst>
        </pc:graphicFrameChg>
        <pc:picChg chg="del mod">
          <ac:chgData name="fmoxo@calstatela.edu" userId="31d6b27ff7446d6d" providerId="LiveId" clId="{1C10A98F-EE27-4343-A107-873794459083}" dt="2018-11-08T21:55:01.460" v="2395" actId="478"/>
          <ac:picMkLst>
            <pc:docMk/>
            <pc:sldMk cId="2739278090" sldId="262"/>
            <ac:picMk id="5" creationId="{199881A6-5B37-4EF4-A8A4-FE8ED7B0F786}"/>
          </ac:picMkLst>
        </pc:picChg>
        <pc:picChg chg="mod topLvl">
          <ac:chgData name="fmoxo@calstatela.edu" userId="31d6b27ff7446d6d" providerId="LiveId" clId="{1C10A98F-EE27-4343-A107-873794459083}" dt="2018-11-07T21:24:54.858" v="915" actId="164"/>
          <ac:picMkLst>
            <pc:docMk/>
            <pc:sldMk cId="2739278090" sldId="262"/>
            <ac:picMk id="7" creationId="{CC9D7ADE-C12F-4885-A8BA-1235C4A21036}"/>
          </ac:picMkLst>
        </pc:picChg>
        <pc:picChg chg="mod topLvl">
          <ac:chgData name="fmoxo@calstatela.edu" userId="31d6b27ff7446d6d" providerId="LiveId" clId="{1C10A98F-EE27-4343-A107-873794459083}" dt="2018-11-08T21:58:21.571" v="2463" actId="164"/>
          <ac:picMkLst>
            <pc:docMk/>
            <pc:sldMk cId="2739278090" sldId="262"/>
            <ac:picMk id="91" creationId="{517BE35F-5824-45AD-AF17-52B931963DCC}"/>
          </ac:picMkLst>
        </pc:picChg>
        <pc:picChg chg="add mod">
          <ac:chgData name="fmoxo@calstatela.edu" userId="31d6b27ff7446d6d" providerId="LiveId" clId="{1C10A98F-EE27-4343-A107-873794459083}" dt="2018-11-08T23:00:01.541" v="3377" actId="1076"/>
          <ac:picMkLst>
            <pc:docMk/>
            <pc:sldMk cId="2739278090" sldId="262"/>
            <ac:picMk id="122" creationId="{9868462F-F880-41B7-976A-2F7F3FC39426}"/>
          </ac:picMkLst>
        </pc:picChg>
      </pc:sldChg>
      <pc:sldChg chg="modSp modNotesTx">
        <pc:chgData name="fmoxo@calstatela.edu" userId="31d6b27ff7446d6d" providerId="LiveId" clId="{1C10A98F-EE27-4343-A107-873794459083}" dt="2018-11-13T05:10:16.185" v="8754" actId="20577"/>
        <pc:sldMkLst>
          <pc:docMk/>
          <pc:sldMk cId="1493239351" sldId="263"/>
        </pc:sldMkLst>
        <pc:spChg chg="mod">
          <ac:chgData name="fmoxo@calstatela.edu" userId="31d6b27ff7446d6d" providerId="LiveId" clId="{1C10A98F-EE27-4343-A107-873794459083}" dt="2018-11-07T22:46:40.419" v="2365" actId="20577"/>
          <ac:spMkLst>
            <pc:docMk/>
            <pc:sldMk cId="1493239351" sldId="263"/>
            <ac:spMk id="2" creationId="{5F7D7353-F123-4F64-B60E-F639C1504EA2}"/>
          </ac:spMkLst>
        </pc:spChg>
        <pc:spChg chg="mod">
          <ac:chgData name="fmoxo@calstatela.edu" userId="31d6b27ff7446d6d" providerId="LiveId" clId="{1C10A98F-EE27-4343-A107-873794459083}" dt="2018-11-13T05:10:16.185" v="8754" actId="20577"/>
          <ac:spMkLst>
            <pc:docMk/>
            <pc:sldMk cId="1493239351" sldId="263"/>
            <ac:spMk id="3" creationId="{3CBCCFAE-B518-4C34-B2A0-B67303751BE1}"/>
          </ac:spMkLst>
        </pc:spChg>
      </pc:sldChg>
      <pc:sldChg chg="addSp delSp modSp ord modTransition modNotesTx">
        <pc:chgData name="fmoxo@calstatela.edu" userId="31d6b27ff7446d6d" providerId="LiveId" clId="{1C10A98F-EE27-4343-A107-873794459083}" dt="2018-11-13T02:56:15.605" v="6743"/>
        <pc:sldMkLst>
          <pc:docMk/>
          <pc:sldMk cId="403057832" sldId="264"/>
        </pc:sldMkLst>
        <pc:spChg chg="mod">
          <ac:chgData name="fmoxo@calstatela.edu" userId="31d6b27ff7446d6d" providerId="LiveId" clId="{1C10A98F-EE27-4343-A107-873794459083}" dt="2018-11-09T19:10:01.063" v="3653" actId="20577"/>
          <ac:spMkLst>
            <pc:docMk/>
            <pc:sldMk cId="403057832" sldId="264"/>
            <ac:spMk id="2" creationId="{C694ED2D-1D74-4793-950B-B3A5F8DF1B5F}"/>
          </ac:spMkLst>
        </pc:spChg>
        <pc:spChg chg="add del mod">
          <ac:chgData name="fmoxo@calstatela.edu" userId="31d6b27ff7446d6d" providerId="LiveId" clId="{1C10A98F-EE27-4343-A107-873794459083}" dt="2018-11-08T23:21:36.827" v="3581" actId="478"/>
          <ac:spMkLst>
            <pc:docMk/>
            <pc:sldMk cId="403057832" sldId="264"/>
            <ac:spMk id="3" creationId="{B6EB30B5-7886-452B-981C-6749E94FAF67}"/>
          </ac:spMkLst>
        </pc:spChg>
        <pc:spChg chg="mod">
          <ac:chgData name="fmoxo@calstatela.edu" userId="31d6b27ff7446d6d" providerId="LiveId" clId="{1C10A98F-EE27-4343-A107-873794459083}" dt="2018-11-09T19:48:24.091" v="3698" actId="20577"/>
          <ac:spMkLst>
            <pc:docMk/>
            <pc:sldMk cId="403057832" sldId="264"/>
            <ac:spMk id="6" creationId="{00000000-0000-0000-0000-000000000000}"/>
          </ac:spMkLst>
        </pc:spChg>
        <pc:spChg chg="mod">
          <ac:chgData name="fmoxo@calstatela.edu" userId="31d6b27ff7446d6d" providerId="LiveId" clId="{1C10A98F-EE27-4343-A107-873794459083}" dt="2018-11-09T20:01:52.630" v="3732" actId="20577"/>
          <ac:spMkLst>
            <pc:docMk/>
            <pc:sldMk cId="403057832" sldId="264"/>
            <ac:spMk id="12" creationId="{00000000-0000-0000-0000-000000000000}"/>
          </ac:spMkLst>
        </pc:spChg>
        <pc:spChg chg="mod">
          <ac:chgData name="fmoxo@calstatela.edu" userId="31d6b27ff7446d6d" providerId="LiveId" clId="{1C10A98F-EE27-4343-A107-873794459083}" dt="2018-11-09T19:48:34.978" v="3705" actId="20577"/>
          <ac:spMkLst>
            <pc:docMk/>
            <pc:sldMk cId="403057832" sldId="264"/>
            <ac:spMk id="13" creationId="{00000000-0000-0000-0000-000000000000}"/>
          </ac:spMkLst>
        </pc:spChg>
        <pc:spChg chg="mod">
          <ac:chgData name="fmoxo@calstatela.edu" userId="31d6b27ff7446d6d" providerId="LiveId" clId="{1C10A98F-EE27-4343-A107-873794459083}" dt="2018-11-09T20:42:40.860" v="3786" actId="1076"/>
          <ac:spMkLst>
            <pc:docMk/>
            <pc:sldMk cId="403057832" sldId="264"/>
            <ac:spMk id="15" creationId="{00000000-0000-0000-0000-000000000000}"/>
          </ac:spMkLst>
        </pc:spChg>
        <pc:picChg chg="mod">
          <ac:chgData name="fmoxo@calstatela.edu" userId="31d6b27ff7446d6d" providerId="LiveId" clId="{1C10A98F-EE27-4343-A107-873794459083}" dt="2018-11-07T22:10:30.358" v="1739"/>
          <ac:picMkLst>
            <pc:docMk/>
            <pc:sldMk cId="403057832" sldId="264"/>
            <ac:picMk id="5" creationId="{8570A4A3-DD24-498A-ABC9-B02209E40D4E}"/>
          </ac:picMkLst>
        </pc:picChg>
        <pc:picChg chg="del mod">
          <ac:chgData name="fmoxo@calstatela.edu" userId="31d6b27ff7446d6d" providerId="LiveId" clId="{1C10A98F-EE27-4343-A107-873794459083}" dt="2018-11-09T20:01:57.693" v="3733" actId="478"/>
          <ac:picMkLst>
            <pc:docMk/>
            <pc:sldMk cId="403057832" sldId="264"/>
            <ac:picMk id="9" creationId="{B4AB6919-EF1B-4445-A55C-C4A9FF82A0E2}"/>
          </ac:picMkLst>
        </pc:picChg>
        <pc:picChg chg="add del mod">
          <ac:chgData name="fmoxo@calstatela.edu" userId="31d6b27ff7446d6d" providerId="LiveId" clId="{1C10A98F-EE27-4343-A107-873794459083}" dt="2018-11-09T20:42:44.198" v="3787" actId="478"/>
          <ac:picMkLst>
            <pc:docMk/>
            <pc:sldMk cId="403057832" sldId="264"/>
            <ac:picMk id="14" creationId="{17DC3A91-C455-45A3-8927-F634C2AD30FB}"/>
          </ac:picMkLst>
        </pc:picChg>
        <pc:picChg chg="add mod">
          <ac:chgData name="fmoxo@calstatela.edu" userId="31d6b27ff7446d6d" providerId="LiveId" clId="{1C10A98F-EE27-4343-A107-873794459083}" dt="2018-11-08T23:21:56.575" v="3588" actId="1076"/>
          <ac:picMkLst>
            <pc:docMk/>
            <pc:sldMk cId="403057832" sldId="264"/>
            <ac:picMk id="16" creationId="{2BAAA967-CABD-4699-8DA0-22A2BD06FBC6}"/>
          </ac:picMkLst>
        </pc:picChg>
        <pc:picChg chg="add mod">
          <ac:chgData name="fmoxo@calstatela.edu" userId="31d6b27ff7446d6d" providerId="LiveId" clId="{1C10A98F-EE27-4343-A107-873794459083}" dt="2018-11-09T20:03:38.814" v="3743" actId="1076"/>
          <ac:picMkLst>
            <pc:docMk/>
            <pc:sldMk cId="403057832" sldId="264"/>
            <ac:picMk id="1026" creationId="{4B1946BC-C1F7-4FB6-80E8-250720F49C44}"/>
          </ac:picMkLst>
        </pc:picChg>
        <pc:picChg chg="del mod">
          <ac:chgData name="fmoxo@calstatela.edu" userId="31d6b27ff7446d6d" providerId="LiveId" clId="{1C10A98F-EE27-4343-A107-873794459083}" dt="2018-11-08T23:21:32.034" v="3580"/>
          <ac:picMkLst>
            <pc:docMk/>
            <pc:sldMk cId="403057832" sldId="264"/>
            <ac:picMk id="1026" creationId="{8D490B55-9F2B-492B-94FA-48527FCE961E}"/>
          </ac:picMkLst>
        </pc:picChg>
        <pc:picChg chg="del mod">
          <ac:chgData name="fmoxo@calstatela.edu" userId="31d6b27ff7446d6d" providerId="LiveId" clId="{1C10A98F-EE27-4343-A107-873794459083}" dt="2018-11-09T20:40:57.125" v="3746" actId="478"/>
          <ac:picMkLst>
            <pc:docMk/>
            <pc:sldMk cId="403057832" sldId="264"/>
            <ac:picMk id="1032" creationId="{FCDF552E-18BD-4FDA-8CDF-D4E5FEA768A9}"/>
          </ac:picMkLst>
        </pc:picChg>
        <pc:picChg chg="add mod ord">
          <ac:chgData name="fmoxo@calstatela.edu" userId="31d6b27ff7446d6d" providerId="LiveId" clId="{1C10A98F-EE27-4343-A107-873794459083}" dt="2018-11-09T20:42:36.947" v="3785" actId="1076"/>
          <ac:picMkLst>
            <pc:docMk/>
            <pc:sldMk cId="403057832" sldId="264"/>
            <ac:picMk id="6146" creationId="{1C16E2E3-DA14-4CE6-B497-A2DA7864A0EE}"/>
          </ac:picMkLst>
        </pc:picChg>
      </pc:sldChg>
      <pc:sldChg chg="addSp delSp modSp add del ord modNotesTx">
        <pc:chgData name="fmoxo@calstatela.edu" userId="31d6b27ff7446d6d" providerId="LiveId" clId="{1C10A98F-EE27-4343-A107-873794459083}" dt="2018-11-13T04:46:20.006" v="8433"/>
        <pc:sldMkLst>
          <pc:docMk/>
          <pc:sldMk cId="2041449792" sldId="265"/>
        </pc:sldMkLst>
        <pc:spChg chg="mod">
          <ac:chgData name="fmoxo@calstatela.edu" userId="31d6b27ff7446d6d" providerId="LiveId" clId="{1C10A98F-EE27-4343-A107-873794459083}" dt="2018-11-13T03:03:08.010" v="6847" actId="20577"/>
          <ac:spMkLst>
            <pc:docMk/>
            <pc:sldMk cId="2041449792" sldId="265"/>
            <ac:spMk id="2" creationId="{B9F9A7CC-9BE1-4D7A-8D8B-E69B166B31F2}"/>
          </ac:spMkLst>
        </pc:spChg>
        <pc:spChg chg="add del mod">
          <ac:chgData name="fmoxo@calstatela.edu" userId="31d6b27ff7446d6d" providerId="LiveId" clId="{1C10A98F-EE27-4343-A107-873794459083}" dt="2018-11-13T03:59:28.427" v="7675"/>
          <ac:spMkLst>
            <pc:docMk/>
            <pc:sldMk cId="2041449792" sldId="265"/>
            <ac:spMk id="4" creationId="{FEABD4E8-0B08-4A7D-B38C-BEEAEE8BCA24}"/>
          </ac:spMkLst>
        </pc:spChg>
        <pc:spChg chg="add del mod">
          <ac:chgData name="fmoxo@calstatela.edu" userId="31d6b27ff7446d6d" providerId="LiveId" clId="{1C10A98F-EE27-4343-A107-873794459083}" dt="2018-11-13T03:59:33.995" v="7676"/>
          <ac:spMkLst>
            <pc:docMk/>
            <pc:sldMk cId="2041449792" sldId="265"/>
            <ac:spMk id="5" creationId="{F3263925-2D19-4E58-9755-813B21342D09}"/>
          </ac:spMkLst>
        </pc:spChg>
        <pc:spChg chg="add mod">
          <ac:chgData name="fmoxo@calstatela.edu" userId="31d6b27ff7446d6d" providerId="LiveId" clId="{1C10A98F-EE27-4343-A107-873794459083}" dt="2018-11-13T04:15:18.599" v="8418" actId="20577"/>
          <ac:spMkLst>
            <pc:docMk/>
            <pc:sldMk cId="2041449792" sldId="265"/>
            <ac:spMk id="6" creationId="{090A036B-3471-4910-953B-F3ED34B6698B}"/>
          </ac:spMkLst>
        </pc:spChg>
        <pc:spChg chg="del mod">
          <ac:chgData name="fmoxo@calstatela.edu" userId="31d6b27ff7446d6d" providerId="LiveId" clId="{1C10A98F-EE27-4343-A107-873794459083}" dt="2018-11-13T03:59:28.427" v="7675"/>
          <ac:spMkLst>
            <pc:docMk/>
            <pc:sldMk cId="2041449792" sldId="265"/>
            <ac:spMk id="7" creationId="{33D01693-2983-4A73-874F-F63990F9C1EA}"/>
          </ac:spMkLst>
        </pc:spChg>
        <pc:spChg chg="del mod">
          <ac:chgData name="fmoxo@calstatela.edu" userId="31d6b27ff7446d6d" providerId="LiveId" clId="{1C10A98F-EE27-4343-A107-873794459083}" dt="2018-11-13T03:59:28.427" v="7675"/>
          <ac:spMkLst>
            <pc:docMk/>
            <pc:sldMk cId="2041449792" sldId="265"/>
            <ac:spMk id="8" creationId="{8FBF7753-EA7C-4D6F-98F4-15E13FE503DB}"/>
          </ac:spMkLst>
        </pc:spChg>
        <pc:spChg chg="add del mod">
          <ac:chgData name="fmoxo@calstatela.edu" userId="31d6b27ff7446d6d" providerId="LiveId" clId="{1C10A98F-EE27-4343-A107-873794459083}" dt="2018-11-13T03:59:28.427" v="7675"/>
          <ac:spMkLst>
            <pc:docMk/>
            <pc:sldMk cId="2041449792" sldId="265"/>
            <ac:spMk id="9" creationId="{1AFC4406-C766-486E-AA29-27D04C61FB5E}"/>
          </ac:spMkLst>
        </pc:spChg>
        <pc:spChg chg="add mod topLvl">
          <ac:chgData name="fmoxo@calstatela.edu" userId="31d6b27ff7446d6d" providerId="LiveId" clId="{1C10A98F-EE27-4343-A107-873794459083}" dt="2018-11-13T04:16:51.859" v="8421" actId="113"/>
          <ac:spMkLst>
            <pc:docMk/>
            <pc:sldMk cId="2041449792" sldId="265"/>
            <ac:spMk id="13" creationId="{5DFEFB59-C9E0-4282-9CF9-3B87EE044CFE}"/>
          </ac:spMkLst>
        </pc:spChg>
        <pc:spChg chg="add mod topLvl">
          <ac:chgData name="fmoxo@calstatela.edu" userId="31d6b27ff7446d6d" providerId="LiveId" clId="{1C10A98F-EE27-4343-A107-873794459083}" dt="2018-11-13T04:17:08.348" v="8425" actId="113"/>
          <ac:spMkLst>
            <pc:docMk/>
            <pc:sldMk cId="2041449792" sldId="265"/>
            <ac:spMk id="14" creationId="{85D5B9F3-C5DB-44B5-8F78-D47654E3B623}"/>
          </ac:spMkLst>
        </pc:spChg>
        <pc:spChg chg="add mod topLvl">
          <ac:chgData name="fmoxo@calstatela.edu" userId="31d6b27ff7446d6d" providerId="LiveId" clId="{1C10A98F-EE27-4343-A107-873794459083}" dt="2018-11-13T04:10:08.854" v="8219" actId="1035"/>
          <ac:spMkLst>
            <pc:docMk/>
            <pc:sldMk cId="2041449792" sldId="265"/>
            <ac:spMk id="16" creationId="{97157E8B-3849-46B1-9AC5-62D9E9B4D3A9}"/>
          </ac:spMkLst>
        </pc:spChg>
        <pc:spChg chg="add mod topLvl">
          <ac:chgData name="fmoxo@calstatela.edu" userId="31d6b27ff7446d6d" providerId="LiveId" clId="{1C10A98F-EE27-4343-A107-873794459083}" dt="2018-11-13T04:10:18.564" v="8222" actId="1076"/>
          <ac:spMkLst>
            <pc:docMk/>
            <pc:sldMk cId="2041449792" sldId="265"/>
            <ac:spMk id="17" creationId="{FF614716-B258-4F8B-A84B-2257F4FFD889}"/>
          </ac:spMkLst>
        </pc:spChg>
        <pc:spChg chg="add mod">
          <ac:chgData name="fmoxo@calstatela.edu" userId="31d6b27ff7446d6d" providerId="LiveId" clId="{1C10A98F-EE27-4343-A107-873794459083}" dt="2018-11-13T04:17:16.359" v="8426" actId="404"/>
          <ac:spMkLst>
            <pc:docMk/>
            <pc:sldMk cId="2041449792" sldId="265"/>
            <ac:spMk id="19" creationId="{8F9EF146-5B83-4D29-B847-C3B361BB7A4A}"/>
          </ac:spMkLst>
        </pc:spChg>
        <pc:spChg chg="add mod">
          <ac:chgData name="fmoxo@calstatela.edu" userId="31d6b27ff7446d6d" providerId="LiveId" clId="{1C10A98F-EE27-4343-A107-873794459083}" dt="2018-11-13T04:11:10.748" v="8260" actId="1076"/>
          <ac:spMkLst>
            <pc:docMk/>
            <pc:sldMk cId="2041449792" sldId="265"/>
            <ac:spMk id="23" creationId="{E92F699D-B48C-4EC4-825D-7614C88B4958}"/>
          </ac:spMkLst>
        </pc:spChg>
        <pc:spChg chg="add mod">
          <ac:chgData name="fmoxo@calstatela.edu" userId="31d6b27ff7446d6d" providerId="LiveId" clId="{1C10A98F-EE27-4343-A107-873794459083}" dt="2018-11-13T04:12:36.428" v="8307" actId="1076"/>
          <ac:spMkLst>
            <pc:docMk/>
            <pc:sldMk cId="2041449792" sldId="265"/>
            <ac:spMk id="24" creationId="{C7891607-22A6-4FAB-A94E-1807E2AB89F3}"/>
          </ac:spMkLst>
        </pc:spChg>
        <pc:spChg chg="add mod">
          <ac:chgData name="fmoxo@calstatela.edu" userId="31d6b27ff7446d6d" providerId="LiveId" clId="{1C10A98F-EE27-4343-A107-873794459083}" dt="2018-11-13T04:12:41.348" v="8309" actId="1076"/>
          <ac:spMkLst>
            <pc:docMk/>
            <pc:sldMk cId="2041449792" sldId="265"/>
            <ac:spMk id="25" creationId="{5C2C269B-0B3D-4880-BDBC-F822A3C982AA}"/>
          </ac:spMkLst>
        </pc:spChg>
        <pc:grpChg chg="add del mod">
          <ac:chgData name="fmoxo@calstatela.edu" userId="31d6b27ff7446d6d" providerId="LiveId" clId="{1C10A98F-EE27-4343-A107-873794459083}" dt="2018-11-13T04:07:32.930" v="8137" actId="165"/>
          <ac:grpSpMkLst>
            <pc:docMk/>
            <pc:sldMk cId="2041449792" sldId="265"/>
            <ac:grpSpMk id="10" creationId="{BB0C0DA4-23AA-4E8E-B7FA-09A380293FE3}"/>
          </ac:grpSpMkLst>
        </pc:grpChg>
        <pc:picChg chg="del mod">
          <ac:chgData name="fmoxo@calstatela.edu" userId="31d6b27ff7446d6d" providerId="LiveId" clId="{1C10A98F-EE27-4343-A107-873794459083}" dt="2018-10-29T23:16:54.247" v="200" actId="478"/>
          <ac:picMkLst>
            <pc:docMk/>
            <pc:sldMk cId="2041449792" sldId="265"/>
            <ac:picMk id="6" creationId="{59904579-2953-4C29-AAC0-F980778D73CD}"/>
          </ac:picMkLst>
        </pc:picChg>
        <pc:picChg chg="add mod">
          <ac:chgData name="fmoxo@calstatela.edu" userId="31d6b27ff7446d6d" providerId="LiveId" clId="{1C10A98F-EE27-4343-A107-873794459083}" dt="2018-11-13T04:12:38.224" v="8308" actId="1076"/>
          <ac:picMkLst>
            <pc:docMk/>
            <pc:sldMk cId="2041449792" sldId="265"/>
            <ac:picMk id="11" creationId="{76BFCB69-3011-4617-9550-C8D1DC93246C}"/>
          </ac:picMkLst>
        </pc:picChg>
        <pc:picChg chg="add mod topLvl">
          <ac:chgData name="fmoxo@calstatela.edu" userId="31d6b27ff7446d6d" providerId="LiveId" clId="{1C10A98F-EE27-4343-A107-873794459083}" dt="2018-11-13T04:10:20.376" v="8223" actId="1076"/>
          <ac:picMkLst>
            <pc:docMk/>
            <pc:sldMk cId="2041449792" sldId="265"/>
            <ac:picMk id="12" creationId="{3D85E6BC-5B15-44CE-A266-6A401BE53650}"/>
          </ac:picMkLst>
        </pc:picChg>
        <pc:picChg chg="add mod topLvl">
          <ac:chgData name="fmoxo@calstatela.edu" userId="31d6b27ff7446d6d" providerId="LiveId" clId="{1C10A98F-EE27-4343-A107-873794459083}" dt="2018-11-13T04:07:32.930" v="8137" actId="165"/>
          <ac:picMkLst>
            <pc:docMk/>
            <pc:sldMk cId="2041449792" sldId="265"/>
            <ac:picMk id="15" creationId="{581B824B-EF80-4E7A-822E-1E6B6C0D6C36}"/>
          </ac:picMkLst>
        </pc:picChg>
        <pc:picChg chg="add mod">
          <ac:chgData name="fmoxo@calstatela.edu" userId="31d6b27ff7446d6d" providerId="LiveId" clId="{1C10A98F-EE27-4343-A107-873794459083}" dt="2018-11-13T04:12:47.787" v="8311" actId="1076"/>
          <ac:picMkLst>
            <pc:docMk/>
            <pc:sldMk cId="2041449792" sldId="265"/>
            <ac:picMk id="20" creationId="{0DE1D6D7-FDFE-4D97-9B13-28C9ED0865B7}"/>
          </ac:picMkLst>
        </pc:picChg>
        <pc:picChg chg="add mod modCrop">
          <ac:chgData name="fmoxo@calstatela.edu" userId="31d6b27ff7446d6d" providerId="LiveId" clId="{1C10A98F-EE27-4343-A107-873794459083}" dt="2018-11-13T04:12:33.080" v="8306" actId="1076"/>
          <ac:picMkLst>
            <pc:docMk/>
            <pc:sldMk cId="2041449792" sldId="265"/>
            <ac:picMk id="21" creationId="{21137775-7F0B-4470-B46A-F01B8B5E4C6C}"/>
          </ac:picMkLst>
        </pc:picChg>
        <pc:picChg chg="del mod">
          <ac:chgData name="fmoxo@calstatela.edu" userId="31d6b27ff7446d6d" providerId="LiveId" clId="{1C10A98F-EE27-4343-A107-873794459083}" dt="2018-11-13T03:59:28.427" v="7675"/>
          <ac:picMkLst>
            <pc:docMk/>
            <pc:sldMk cId="2041449792" sldId="265"/>
            <ac:picMk id="2050" creationId="{93E0740C-FEDD-44F4-B1B9-F8BC34699641}"/>
          </ac:picMkLst>
        </pc:picChg>
        <pc:picChg chg="del mod">
          <ac:chgData name="fmoxo@calstatela.edu" userId="31d6b27ff7446d6d" providerId="LiveId" clId="{1C10A98F-EE27-4343-A107-873794459083}" dt="2018-11-13T03:59:28.427" v="7675"/>
          <ac:picMkLst>
            <pc:docMk/>
            <pc:sldMk cId="2041449792" sldId="265"/>
            <ac:picMk id="2052" creationId="{A1123536-18C0-415F-BBAE-EB40348AA489}"/>
          </ac:picMkLst>
        </pc:picChg>
      </pc:sldChg>
      <pc:sldChg chg="addSp delSp modSp modNotesTx">
        <pc:chgData name="fmoxo@calstatela.edu" userId="31d6b27ff7446d6d" providerId="LiveId" clId="{1C10A98F-EE27-4343-A107-873794459083}" dt="2018-11-13T07:52:03.631" v="9288" actId="1076"/>
        <pc:sldMkLst>
          <pc:docMk/>
          <pc:sldMk cId="2797767585" sldId="266"/>
        </pc:sldMkLst>
        <pc:spChg chg="mod">
          <ac:chgData name="fmoxo@calstatela.edu" userId="31d6b27ff7446d6d" providerId="LiveId" clId="{1C10A98F-EE27-4343-A107-873794459083}" dt="2018-11-07T22:28:35.696" v="2166" actId="20577"/>
          <ac:spMkLst>
            <pc:docMk/>
            <pc:sldMk cId="2797767585" sldId="266"/>
            <ac:spMk id="2" creationId="{B83AF303-430D-4A39-A11A-FEE02BC9EDC5}"/>
          </ac:spMkLst>
        </pc:spChg>
        <pc:spChg chg="mod">
          <ac:chgData name="fmoxo@calstatela.edu" userId="31d6b27ff7446d6d" providerId="LiveId" clId="{1C10A98F-EE27-4343-A107-873794459083}" dt="2018-11-13T04:58:59.202" v="8492" actId="14100"/>
          <ac:spMkLst>
            <pc:docMk/>
            <pc:sldMk cId="2797767585" sldId="266"/>
            <ac:spMk id="3" creationId="{D1CC74DA-0111-4B09-9902-E95916B4F873}"/>
          </ac:spMkLst>
        </pc:spChg>
        <pc:spChg chg="del mod">
          <ac:chgData name="fmoxo@calstatela.edu" userId="31d6b27ff7446d6d" providerId="LiveId" clId="{1C10A98F-EE27-4343-A107-873794459083}" dt="2018-11-07T22:28:39.467" v="2167" actId="478"/>
          <ac:spMkLst>
            <pc:docMk/>
            <pc:sldMk cId="2797767585" sldId="266"/>
            <ac:spMk id="5" creationId="{00000000-0000-0000-0000-000000000000}"/>
          </ac:spMkLst>
        </pc:spChg>
        <pc:grpChg chg="add del mod">
          <ac:chgData name="fmoxo@calstatela.edu" userId="31d6b27ff7446d6d" providerId="LiveId" clId="{1C10A98F-EE27-4343-A107-873794459083}" dt="2018-11-13T06:21:52.507" v="8758"/>
          <ac:grpSpMkLst>
            <pc:docMk/>
            <pc:sldMk cId="2797767585" sldId="266"/>
            <ac:grpSpMk id="8" creationId="{C064E662-9A9E-4D99-B69D-955534651E5B}"/>
          </ac:grpSpMkLst>
        </pc:grpChg>
        <pc:grpChg chg="add del">
          <ac:chgData name="fmoxo@calstatela.edu" userId="31d6b27ff7446d6d" providerId="LiveId" clId="{1C10A98F-EE27-4343-A107-873794459083}" dt="2018-11-13T07:51:54.746" v="9283"/>
          <ac:grpSpMkLst>
            <pc:docMk/>
            <pc:sldMk cId="2797767585" sldId="266"/>
            <ac:grpSpMk id="8" creationId="{C2B19ED2-0284-482E-AB65-A2E0305F8D10}"/>
          </ac:grpSpMkLst>
        </pc:grpChg>
        <pc:grpChg chg="add del">
          <ac:chgData name="fmoxo@calstatela.edu" userId="31d6b27ff7446d6d" providerId="LiveId" clId="{1C10A98F-EE27-4343-A107-873794459083}" dt="2018-11-13T06:24:23.521" v="8772"/>
          <ac:grpSpMkLst>
            <pc:docMk/>
            <pc:sldMk cId="2797767585" sldId="266"/>
            <ac:grpSpMk id="39" creationId="{B706DCF1-C5A0-4A7C-B4BE-4C3C4DAC04C1}"/>
          </ac:grpSpMkLst>
        </pc:grpChg>
        <pc:picChg chg="add del mod">
          <ac:chgData name="fmoxo@calstatela.edu" userId="31d6b27ff7446d6d" providerId="LiveId" clId="{1C10A98F-EE27-4343-A107-873794459083}" dt="2018-11-13T06:24:20.132" v="8770" actId="478"/>
          <ac:picMkLst>
            <pc:docMk/>
            <pc:sldMk cId="2797767585" sldId="266"/>
            <ac:picMk id="4" creationId="{0DA25FE9-3B4D-4779-B9AA-D9E3F395DE46}"/>
          </ac:picMkLst>
        </pc:picChg>
        <pc:picChg chg="add mod">
          <ac:chgData name="fmoxo@calstatela.edu" userId="31d6b27ff7446d6d" providerId="LiveId" clId="{1C10A98F-EE27-4343-A107-873794459083}" dt="2018-11-13T07:52:03.631" v="9288" actId="1076"/>
          <ac:picMkLst>
            <pc:docMk/>
            <pc:sldMk cId="2797767585" sldId="266"/>
            <ac:picMk id="4" creationId="{36810F66-C2AB-407D-82A1-B2CE296052CB}"/>
          </ac:picMkLst>
        </pc:picChg>
        <pc:picChg chg="add del mod">
          <ac:chgData name="fmoxo@calstatela.edu" userId="31d6b27ff7446d6d" providerId="LiveId" clId="{1C10A98F-EE27-4343-A107-873794459083}" dt="2018-11-13T07:51:33.346" v="9279"/>
          <ac:picMkLst>
            <pc:docMk/>
            <pc:sldMk cId="2797767585" sldId="266"/>
            <ac:picMk id="5" creationId="{A7E565E3-35F4-4EC1-922D-107ADAD2045A}"/>
          </ac:picMkLst>
        </pc:picChg>
        <pc:picChg chg="del mod ord modCrop">
          <ac:chgData name="fmoxo@calstatela.edu" userId="31d6b27ff7446d6d" providerId="LiveId" clId="{1C10A98F-EE27-4343-A107-873794459083}" dt="2018-11-13T06:22:24.224" v="8768" actId="478"/>
          <ac:picMkLst>
            <pc:docMk/>
            <pc:sldMk cId="2797767585" sldId="266"/>
            <ac:picMk id="7" creationId="{09552966-D6D3-4A98-B121-F3F001B53DFA}"/>
          </ac:picMkLst>
        </pc:picChg>
        <pc:picChg chg="add del">
          <ac:chgData name="fmoxo@calstatela.edu" userId="31d6b27ff7446d6d" providerId="LiveId" clId="{1C10A98F-EE27-4343-A107-873794459083}" dt="2018-11-13T07:51:40.115" v="9281"/>
          <ac:picMkLst>
            <pc:docMk/>
            <pc:sldMk cId="2797767585" sldId="266"/>
            <ac:picMk id="7" creationId="{3BE3E99F-CF66-4CF2-838F-1D2F1ED1222E}"/>
          </ac:picMkLst>
        </pc:picChg>
        <pc:picChg chg="add mod">
          <ac:chgData name="fmoxo@calstatela.edu" userId="31d6b27ff7446d6d" providerId="LiveId" clId="{1C10A98F-EE27-4343-A107-873794459083}" dt="2018-11-13T04:59:15.186" v="8495" actId="14100"/>
          <ac:picMkLst>
            <pc:docMk/>
            <pc:sldMk cId="2797767585" sldId="266"/>
            <ac:picMk id="2050" creationId="{FB611FE8-8BC7-485D-A2BA-9034D498C341}"/>
          </ac:picMkLst>
        </pc:picChg>
      </pc:sldChg>
      <pc:sldChg chg="addSp delSp modSp">
        <pc:chgData name="fmoxo@calstatela.edu" userId="31d6b27ff7446d6d" providerId="LiveId" clId="{1C10A98F-EE27-4343-A107-873794459083}" dt="2018-11-13T07:42:25.526" v="9278" actId="14100"/>
        <pc:sldMkLst>
          <pc:docMk/>
          <pc:sldMk cId="2920805183" sldId="267"/>
        </pc:sldMkLst>
        <pc:spChg chg="mod">
          <ac:chgData name="fmoxo@calstatela.edu" userId="31d6b27ff7446d6d" providerId="LiveId" clId="{1C10A98F-EE27-4343-A107-873794459083}" dt="2018-11-07T22:27:35.531" v="2122" actId="207"/>
          <ac:spMkLst>
            <pc:docMk/>
            <pc:sldMk cId="2920805183" sldId="267"/>
            <ac:spMk id="2" creationId="{B83AF303-430D-4A39-A11A-FEE02BC9EDC5}"/>
          </ac:spMkLst>
        </pc:spChg>
        <pc:spChg chg="del mod">
          <ac:chgData name="fmoxo@calstatela.edu" userId="31d6b27ff7446d6d" providerId="LiveId" clId="{1C10A98F-EE27-4343-A107-873794459083}" dt="2018-11-07T22:27:24.662" v="2121" actId="478"/>
          <ac:spMkLst>
            <pc:docMk/>
            <pc:sldMk cId="2920805183" sldId="267"/>
            <ac:spMk id="5" creationId="{00000000-0000-0000-0000-000000000000}"/>
          </ac:spMkLst>
        </pc:spChg>
        <pc:grpChg chg="add del mod">
          <ac:chgData name="fmoxo@calstatela.edu" userId="31d6b27ff7446d6d" providerId="LiveId" clId="{1C10A98F-EE27-4343-A107-873794459083}" dt="2018-11-13T07:42:18.629" v="9274"/>
          <ac:grpSpMkLst>
            <pc:docMk/>
            <pc:sldMk cId="2920805183" sldId="267"/>
            <ac:grpSpMk id="7" creationId="{3B8C917E-1F29-481C-B978-6785BDA1B0B4}"/>
          </ac:grpSpMkLst>
        </pc:grpChg>
        <pc:picChg chg="add mod">
          <ac:chgData name="fmoxo@calstatela.edu" userId="31d6b27ff7446d6d" providerId="LiveId" clId="{1C10A98F-EE27-4343-A107-873794459083}" dt="2018-11-13T07:42:25.526" v="9278" actId="14100"/>
          <ac:picMkLst>
            <pc:docMk/>
            <pc:sldMk cId="2920805183" sldId="267"/>
            <ac:picMk id="3" creationId="{61F2E8EC-20CD-47DC-835F-344A1FCE12CC}"/>
          </ac:picMkLst>
        </pc:picChg>
        <pc:picChg chg="del mod">
          <ac:chgData name="fmoxo@calstatela.edu" userId="31d6b27ff7446d6d" providerId="LiveId" clId="{1C10A98F-EE27-4343-A107-873794459083}" dt="2018-11-13T07:42:05.714" v="9268" actId="478"/>
          <ac:picMkLst>
            <pc:docMk/>
            <pc:sldMk cId="2920805183" sldId="267"/>
            <ac:picMk id="9" creationId="{9539EAC9-407C-4A60-91F8-EA000DA0F5F7}"/>
          </ac:picMkLst>
        </pc:picChg>
      </pc:sldChg>
      <pc:sldChg chg="addSp delSp modSp">
        <pc:chgData name="fmoxo@calstatela.edu" userId="31d6b27ff7446d6d" providerId="LiveId" clId="{1C10A98F-EE27-4343-A107-873794459083}" dt="2018-11-13T08:35:06.091" v="9324" actId="20577"/>
        <pc:sldMkLst>
          <pc:docMk/>
          <pc:sldMk cId="3638559774" sldId="270"/>
        </pc:sldMkLst>
        <pc:spChg chg="mod">
          <ac:chgData name="fmoxo@calstatela.edu" userId="31d6b27ff7446d6d" providerId="LiveId" clId="{1C10A98F-EE27-4343-A107-873794459083}" dt="2018-11-07T22:32:12.299" v="2229"/>
          <ac:spMkLst>
            <pc:docMk/>
            <pc:sldMk cId="3638559774" sldId="270"/>
            <ac:spMk id="2" creationId="{52867B19-E8EF-456B-876C-8E61AD7A92FE}"/>
          </ac:spMkLst>
        </pc:spChg>
        <pc:spChg chg="mod">
          <ac:chgData name="fmoxo@calstatela.edu" userId="31d6b27ff7446d6d" providerId="LiveId" clId="{1C10A98F-EE27-4343-A107-873794459083}" dt="2018-11-13T08:35:06.091" v="9324" actId="20577"/>
          <ac:spMkLst>
            <pc:docMk/>
            <pc:sldMk cId="3638559774" sldId="270"/>
            <ac:spMk id="3" creationId="{D0F1652A-AF31-46FC-B175-EB6F010CA288}"/>
          </ac:spMkLst>
        </pc:spChg>
        <pc:spChg chg="del mod">
          <ac:chgData name="fmoxo@calstatela.edu" userId="31d6b27ff7446d6d" providerId="LiveId" clId="{1C10A98F-EE27-4343-A107-873794459083}" dt="2018-11-07T22:32:14.778" v="2230" actId="478"/>
          <ac:spMkLst>
            <pc:docMk/>
            <pc:sldMk cId="3638559774" sldId="270"/>
            <ac:spMk id="4" creationId="{00000000-0000-0000-0000-000000000000}"/>
          </ac:spMkLst>
        </pc:spChg>
        <pc:spChg chg="add mod">
          <ac:chgData name="fmoxo@calstatela.edu" userId="31d6b27ff7446d6d" providerId="LiveId" clId="{1C10A98F-EE27-4343-A107-873794459083}" dt="2018-11-10T00:31:19.344" v="5097" actId="571"/>
          <ac:spMkLst>
            <pc:docMk/>
            <pc:sldMk cId="3638559774" sldId="270"/>
            <ac:spMk id="63" creationId="{47AA97A1-3729-4ACF-A760-662AFCF4E345}"/>
          </ac:spMkLst>
        </pc:spChg>
        <pc:spChg chg="mod">
          <ac:chgData name="fmoxo@calstatela.edu" userId="31d6b27ff7446d6d" providerId="LiveId" clId="{1C10A98F-EE27-4343-A107-873794459083}" dt="2018-11-13T07:15:19.517" v="8828" actId="14100"/>
          <ac:spMkLst>
            <pc:docMk/>
            <pc:sldMk cId="3638559774" sldId="270"/>
            <ac:spMk id="71" creationId="{E78DB239-7178-4799-8A26-897443AC137A}"/>
          </ac:spMkLst>
        </pc:spChg>
        <pc:spChg chg="mod">
          <ac:chgData name="fmoxo@calstatela.edu" userId="31d6b27ff7446d6d" providerId="LiveId" clId="{1C10A98F-EE27-4343-A107-873794459083}" dt="2018-11-13T07:15:19.517" v="8828" actId="14100"/>
          <ac:spMkLst>
            <pc:docMk/>
            <pc:sldMk cId="3638559774" sldId="270"/>
            <ac:spMk id="72" creationId="{9FBDADDC-BAEA-4822-8BE6-C4B962D8FA87}"/>
          </ac:spMkLst>
        </pc:spChg>
        <pc:spChg chg="mod ord">
          <ac:chgData name="fmoxo@calstatela.edu" userId="31d6b27ff7446d6d" providerId="LiveId" clId="{1C10A98F-EE27-4343-A107-873794459083}" dt="2018-11-13T07:15:35.204" v="8829" actId="166"/>
          <ac:spMkLst>
            <pc:docMk/>
            <pc:sldMk cId="3638559774" sldId="270"/>
            <ac:spMk id="73" creationId="{73CDC232-B085-4510-A65B-0226F9712BB5}"/>
          </ac:spMkLst>
        </pc:spChg>
        <pc:spChg chg="mod">
          <ac:chgData name="fmoxo@calstatela.edu" userId="31d6b27ff7446d6d" providerId="LiveId" clId="{1C10A98F-EE27-4343-A107-873794459083}" dt="2018-11-10T00:34:34.688" v="5170" actId="1037"/>
          <ac:spMkLst>
            <pc:docMk/>
            <pc:sldMk cId="3638559774" sldId="270"/>
            <ac:spMk id="88" creationId="{86FDA734-E97C-4907-9802-76CC29E316E5}"/>
          </ac:spMkLst>
        </pc:spChg>
        <pc:spChg chg="mod">
          <ac:chgData name="fmoxo@calstatela.edu" userId="31d6b27ff7446d6d" providerId="LiveId" clId="{1C10A98F-EE27-4343-A107-873794459083}" dt="2018-11-10T00:34:34.688" v="5170" actId="1037"/>
          <ac:spMkLst>
            <pc:docMk/>
            <pc:sldMk cId="3638559774" sldId="270"/>
            <ac:spMk id="89" creationId="{E72E50B9-AF84-4A53-9D56-D7FA1EA7F097}"/>
          </ac:spMkLst>
        </pc:spChg>
        <pc:spChg chg="mod">
          <ac:chgData name="fmoxo@calstatela.edu" userId="31d6b27ff7446d6d" providerId="LiveId" clId="{1C10A98F-EE27-4343-A107-873794459083}" dt="2018-11-10T00:34:34.688" v="5170" actId="1037"/>
          <ac:spMkLst>
            <pc:docMk/>
            <pc:sldMk cId="3638559774" sldId="270"/>
            <ac:spMk id="90" creationId="{CAB0587B-029C-4CB0-AC10-61E0FA7D3D1C}"/>
          </ac:spMkLst>
        </pc:spChg>
        <pc:spChg chg="mod">
          <ac:chgData name="fmoxo@calstatela.edu" userId="31d6b27ff7446d6d" providerId="LiveId" clId="{1C10A98F-EE27-4343-A107-873794459083}" dt="2018-11-10T00:34:34.688" v="5170" actId="1037"/>
          <ac:spMkLst>
            <pc:docMk/>
            <pc:sldMk cId="3638559774" sldId="270"/>
            <ac:spMk id="91" creationId="{735D9D7A-83B9-4C81-9DC1-2A630DDF378F}"/>
          </ac:spMkLst>
        </pc:spChg>
        <pc:spChg chg="mod">
          <ac:chgData name="fmoxo@calstatela.edu" userId="31d6b27ff7446d6d" providerId="LiveId" clId="{1C10A98F-EE27-4343-A107-873794459083}" dt="2018-11-10T00:34:34.688" v="5170" actId="1037"/>
          <ac:spMkLst>
            <pc:docMk/>
            <pc:sldMk cId="3638559774" sldId="270"/>
            <ac:spMk id="92" creationId="{55D29E4E-EC3E-4694-A3F0-882BB569B87A}"/>
          </ac:spMkLst>
        </pc:spChg>
        <pc:spChg chg="mod">
          <ac:chgData name="fmoxo@calstatela.edu" userId="31d6b27ff7446d6d" providerId="LiveId" clId="{1C10A98F-EE27-4343-A107-873794459083}" dt="2018-11-10T00:34:34.688" v="5170" actId="1037"/>
          <ac:spMkLst>
            <pc:docMk/>
            <pc:sldMk cId="3638559774" sldId="270"/>
            <ac:spMk id="109" creationId="{95B3C771-5C64-4F4F-8D67-3F9C970F770F}"/>
          </ac:spMkLst>
        </pc:spChg>
        <pc:spChg chg="mod">
          <ac:chgData name="fmoxo@calstatela.edu" userId="31d6b27ff7446d6d" providerId="LiveId" clId="{1C10A98F-EE27-4343-A107-873794459083}" dt="2018-11-13T07:14:46.824" v="8824" actId="1036"/>
          <ac:spMkLst>
            <pc:docMk/>
            <pc:sldMk cId="3638559774" sldId="270"/>
            <ac:spMk id="113" creationId="{82258286-A519-4B7A-9ED4-C88E077E29F1}"/>
          </ac:spMkLst>
        </pc:spChg>
        <pc:spChg chg="mod">
          <ac:chgData name="fmoxo@calstatela.edu" userId="31d6b27ff7446d6d" providerId="LiveId" clId="{1C10A98F-EE27-4343-A107-873794459083}" dt="2018-11-13T07:13:35.036" v="8786" actId="1036"/>
          <ac:spMkLst>
            <pc:docMk/>
            <pc:sldMk cId="3638559774" sldId="270"/>
            <ac:spMk id="116" creationId="{4D04C5B6-BE7C-426F-9588-52B982A15C41}"/>
          </ac:spMkLst>
        </pc:spChg>
        <pc:grpChg chg="add del mod">
          <ac:chgData name="fmoxo@calstatela.edu" userId="31d6b27ff7446d6d" providerId="LiveId" clId="{1C10A98F-EE27-4343-A107-873794459083}" dt="2018-11-10T00:31:13.055" v="5092"/>
          <ac:grpSpMkLst>
            <pc:docMk/>
            <pc:sldMk cId="3638559774" sldId="270"/>
            <ac:grpSpMk id="6" creationId="{080FCBDF-63DA-4848-ABC0-F403C42211EF}"/>
          </ac:grpSpMkLst>
        </pc:grpChg>
        <pc:grpChg chg="add del mod">
          <ac:chgData name="fmoxo@calstatela.edu" userId="31d6b27ff7446d6d" providerId="LiveId" clId="{1C10A98F-EE27-4343-A107-873794459083}" dt="2018-11-13T03:20:39.207" v="7089" actId="1035"/>
          <ac:grpSpMkLst>
            <pc:docMk/>
            <pc:sldMk cId="3638559774" sldId="270"/>
            <ac:grpSpMk id="65" creationId="{1ED9BCB2-81BE-4AE2-9E51-E91992E145C1}"/>
          </ac:grpSpMkLst>
        </pc:grpChg>
        <pc:picChg chg="add del mod">
          <ac:chgData name="fmoxo@calstatela.edu" userId="31d6b27ff7446d6d" providerId="LiveId" clId="{1C10A98F-EE27-4343-A107-873794459083}" dt="2018-11-10T00:31:52.186" v="5108"/>
          <ac:picMkLst>
            <pc:docMk/>
            <pc:sldMk cId="3638559774" sldId="270"/>
            <ac:picMk id="4" creationId="{5AE6EB42-318E-4378-91D8-6ECE3349AFDA}"/>
          </ac:picMkLst>
        </pc:picChg>
        <pc:picChg chg="del mod ord">
          <ac:chgData name="fmoxo@calstatela.edu" userId="31d6b27ff7446d6d" providerId="LiveId" clId="{1C10A98F-EE27-4343-A107-873794459083}" dt="2018-11-10T00:31:04.532" v="5088" actId="478"/>
          <ac:picMkLst>
            <pc:docMk/>
            <pc:sldMk cId="3638559774" sldId="270"/>
            <ac:picMk id="8" creationId="{89807D9F-C51D-45DD-A6C0-8B5895F293BD}"/>
          </ac:picMkLst>
        </pc:picChg>
        <pc:picChg chg="add mod">
          <ac:chgData name="fmoxo@calstatela.edu" userId="31d6b27ff7446d6d" providerId="LiveId" clId="{1C10A98F-EE27-4343-A107-873794459083}" dt="2018-11-10T00:31:19.344" v="5097" actId="571"/>
          <ac:picMkLst>
            <pc:docMk/>
            <pc:sldMk cId="3638559774" sldId="270"/>
            <ac:picMk id="64" creationId="{D9B46750-F5EB-450C-A800-C5BE973F5DC8}"/>
          </ac:picMkLst>
        </pc:picChg>
        <pc:picChg chg="mod">
          <ac:chgData name="fmoxo@calstatela.edu" userId="31d6b27ff7446d6d" providerId="LiveId" clId="{1C10A98F-EE27-4343-A107-873794459083}" dt="2018-11-13T07:14:46.824" v="8824" actId="1036"/>
          <ac:picMkLst>
            <pc:docMk/>
            <pc:sldMk cId="3638559774" sldId="270"/>
            <ac:picMk id="66" creationId="{F6EAC545-E65E-499A-BA52-15EFBC61239F}"/>
          </ac:picMkLst>
        </pc:picChg>
        <pc:picChg chg="mod">
          <ac:chgData name="fmoxo@calstatela.edu" userId="31d6b27ff7446d6d" providerId="LiveId" clId="{1C10A98F-EE27-4343-A107-873794459083}" dt="2018-11-13T07:13:35.036" v="8786" actId="1036"/>
          <ac:picMkLst>
            <pc:docMk/>
            <pc:sldMk cId="3638559774" sldId="270"/>
            <ac:picMk id="67" creationId="{21F52895-40A6-4E38-ABE8-84DF4488342C}"/>
          </ac:picMkLst>
        </pc:picChg>
        <pc:picChg chg="mod">
          <ac:chgData name="fmoxo@calstatela.edu" userId="31d6b27ff7446d6d" providerId="LiveId" clId="{1C10A98F-EE27-4343-A107-873794459083}" dt="2018-11-13T07:14:46.824" v="8824" actId="1036"/>
          <ac:picMkLst>
            <pc:docMk/>
            <pc:sldMk cId="3638559774" sldId="270"/>
            <ac:picMk id="78" creationId="{470C11D4-5FD1-4001-B5CB-1DE5D15767AE}"/>
          </ac:picMkLst>
        </pc:picChg>
        <pc:picChg chg="mod">
          <ac:chgData name="fmoxo@calstatela.edu" userId="31d6b27ff7446d6d" providerId="LiveId" clId="{1C10A98F-EE27-4343-A107-873794459083}" dt="2018-11-13T07:13:35.036" v="8786" actId="1036"/>
          <ac:picMkLst>
            <pc:docMk/>
            <pc:sldMk cId="3638559774" sldId="270"/>
            <ac:picMk id="79" creationId="{C15483E9-FBA1-4E8E-A21F-35A866371EEB}"/>
          </ac:picMkLst>
        </pc:picChg>
        <pc:cxnChg chg="mod">
          <ac:chgData name="fmoxo@calstatela.edu" userId="31d6b27ff7446d6d" providerId="LiveId" clId="{1C10A98F-EE27-4343-A107-873794459083}" dt="2018-11-13T07:14:46.824" v="8824" actId="1036"/>
          <ac:cxnSpMkLst>
            <pc:docMk/>
            <pc:sldMk cId="3638559774" sldId="270"/>
            <ac:cxnSpMk id="76" creationId="{13FD2BF0-8C7E-40AE-8B60-279D9460E810}"/>
          </ac:cxnSpMkLst>
        </pc:cxnChg>
        <pc:cxnChg chg="mod">
          <ac:chgData name="fmoxo@calstatela.edu" userId="31d6b27ff7446d6d" providerId="LiveId" clId="{1C10A98F-EE27-4343-A107-873794459083}" dt="2018-11-13T07:13:35.036" v="8786" actId="1036"/>
          <ac:cxnSpMkLst>
            <pc:docMk/>
            <pc:sldMk cId="3638559774" sldId="270"/>
            <ac:cxnSpMk id="80" creationId="{D3C50DEC-7B50-43C6-A947-04600B47E474}"/>
          </ac:cxnSpMkLst>
        </pc:cxnChg>
        <pc:cxnChg chg="mod">
          <ac:chgData name="fmoxo@calstatela.edu" userId="31d6b27ff7446d6d" providerId="LiveId" clId="{1C10A98F-EE27-4343-A107-873794459083}" dt="2018-11-13T07:14:46.824" v="8824" actId="1036"/>
          <ac:cxnSpMkLst>
            <pc:docMk/>
            <pc:sldMk cId="3638559774" sldId="270"/>
            <ac:cxnSpMk id="81" creationId="{EAAA002A-E0D0-489D-8B27-8C59721A0C23}"/>
          </ac:cxnSpMkLst>
        </pc:cxnChg>
        <pc:cxnChg chg="mod">
          <ac:chgData name="fmoxo@calstatela.edu" userId="31d6b27ff7446d6d" providerId="LiveId" clId="{1C10A98F-EE27-4343-A107-873794459083}" dt="2018-11-13T07:14:56.259" v="8825" actId="14100"/>
          <ac:cxnSpMkLst>
            <pc:docMk/>
            <pc:sldMk cId="3638559774" sldId="270"/>
            <ac:cxnSpMk id="84" creationId="{E4E0EB22-62DF-4105-9C64-A361693B2079}"/>
          </ac:cxnSpMkLst>
        </pc:cxnChg>
        <pc:cxnChg chg="mod">
          <ac:chgData name="fmoxo@calstatela.edu" userId="31d6b27ff7446d6d" providerId="LiveId" clId="{1C10A98F-EE27-4343-A107-873794459083}" dt="2018-11-13T07:15:19.517" v="8828" actId="14100"/>
          <ac:cxnSpMkLst>
            <pc:docMk/>
            <pc:sldMk cId="3638559774" sldId="270"/>
            <ac:cxnSpMk id="93" creationId="{B703DC03-9A51-4998-841D-63C4FC027267}"/>
          </ac:cxnSpMkLst>
        </pc:cxnChg>
        <pc:cxnChg chg="mod">
          <ac:chgData name="fmoxo@calstatela.edu" userId="31d6b27ff7446d6d" providerId="LiveId" clId="{1C10A98F-EE27-4343-A107-873794459083}" dt="2018-11-13T07:15:19.517" v="8828" actId="14100"/>
          <ac:cxnSpMkLst>
            <pc:docMk/>
            <pc:sldMk cId="3638559774" sldId="270"/>
            <ac:cxnSpMk id="94" creationId="{DD61022D-98AB-49ED-845E-BEEFCB57F58F}"/>
          </ac:cxnSpMkLst>
        </pc:cxnChg>
        <pc:cxnChg chg="mod">
          <ac:chgData name="fmoxo@calstatela.edu" userId="31d6b27ff7446d6d" providerId="LiveId" clId="{1C10A98F-EE27-4343-A107-873794459083}" dt="2018-11-13T07:15:19.517" v="8828" actId="14100"/>
          <ac:cxnSpMkLst>
            <pc:docMk/>
            <pc:sldMk cId="3638559774" sldId="270"/>
            <ac:cxnSpMk id="96" creationId="{D791E9DA-3E92-4D40-82FE-8C16D0A7CCB9}"/>
          </ac:cxnSpMkLst>
        </pc:cxnChg>
        <pc:cxnChg chg="mod">
          <ac:chgData name="fmoxo@calstatela.edu" userId="31d6b27ff7446d6d" providerId="LiveId" clId="{1C10A98F-EE27-4343-A107-873794459083}" dt="2018-11-13T07:15:19.517" v="8828" actId="14100"/>
          <ac:cxnSpMkLst>
            <pc:docMk/>
            <pc:sldMk cId="3638559774" sldId="270"/>
            <ac:cxnSpMk id="97" creationId="{F4B812ED-C4BA-4AED-837E-ED2A85AC2A16}"/>
          </ac:cxnSpMkLst>
        </pc:cxnChg>
        <pc:cxnChg chg="mod">
          <ac:chgData name="fmoxo@calstatela.edu" userId="31d6b27ff7446d6d" providerId="LiveId" clId="{1C10A98F-EE27-4343-A107-873794459083}" dt="2018-11-13T07:15:19.517" v="8828" actId="14100"/>
          <ac:cxnSpMkLst>
            <pc:docMk/>
            <pc:sldMk cId="3638559774" sldId="270"/>
            <ac:cxnSpMk id="98" creationId="{B6E8EC54-EF75-4982-A8EA-AA039A484FBB}"/>
          </ac:cxnSpMkLst>
        </pc:cxnChg>
        <pc:cxnChg chg="mod">
          <ac:chgData name="fmoxo@calstatela.edu" userId="31d6b27ff7446d6d" providerId="LiveId" clId="{1C10A98F-EE27-4343-A107-873794459083}" dt="2018-11-13T07:15:55.827" v="8832" actId="14100"/>
          <ac:cxnSpMkLst>
            <pc:docMk/>
            <pc:sldMk cId="3638559774" sldId="270"/>
            <ac:cxnSpMk id="99" creationId="{3F4E3455-93BD-4C8C-B008-D7A467FB1BD5}"/>
          </ac:cxnSpMkLst>
        </pc:cxnChg>
        <pc:cxnChg chg="mod">
          <ac:chgData name="fmoxo@calstatela.edu" userId="31d6b27ff7446d6d" providerId="LiveId" clId="{1C10A98F-EE27-4343-A107-873794459083}" dt="2018-11-13T07:15:48.052" v="8831" actId="14100"/>
          <ac:cxnSpMkLst>
            <pc:docMk/>
            <pc:sldMk cId="3638559774" sldId="270"/>
            <ac:cxnSpMk id="100" creationId="{38BFAD07-A77B-4708-893D-D2431125F0B3}"/>
          </ac:cxnSpMkLst>
        </pc:cxnChg>
        <pc:cxnChg chg="mod">
          <ac:chgData name="fmoxo@calstatela.edu" userId="31d6b27ff7446d6d" providerId="LiveId" clId="{1C10A98F-EE27-4343-A107-873794459083}" dt="2018-11-13T07:14:46.824" v="8824" actId="1036"/>
          <ac:cxnSpMkLst>
            <pc:docMk/>
            <pc:sldMk cId="3638559774" sldId="270"/>
            <ac:cxnSpMk id="103" creationId="{8FB389E1-92CC-4880-86EB-702597E7B62D}"/>
          </ac:cxnSpMkLst>
        </pc:cxnChg>
        <pc:cxnChg chg="mod">
          <ac:chgData name="fmoxo@calstatela.edu" userId="31d6b27ff7446d6d" providerId="LiveId" clId="{1C10A98F-EE27-4343-A107-873794459083}" dt="2018-11-13T07:13:35.036" v="8786" actId="1036"/>
          <ac:cxnSpMkLst>
            <pc:docMk/>
            <pc:sldMk cId="3638559774" sldId="270"/>
            <ac:cxnSpMk id="104" creationId="{9D230767-EA8A-4E2C-AFD5-55E53F7DA998}"/>
          </ac:cxnSpMkLst>
        </pc:cxnChg>
      </pc:sldChg>
      <pc:sldChg chg="addSp delSp modSp modNotesTx">
        <pc:chgData name="fmoxo@calstatela.edu" userId="31d6b27ff7446d6d" providerId="LiveId" clId="{1C10A98F-EE27-4343-A107-873794459083}" dt="2018-11-13T08:03:20.245" v="9299" actId="1076"/>
        <pc:sldMkLst>
          <pc:docMk/>
          <pc:sldMk cId="2234485074" sldId="271"/>
        </pc:sldMkLst>
        <pc:spChg chg="mod">
          <ac:chgData name="fmoxo@calstatela.edu" userId="31d6b27ff7446d6d" providerId="LiveId" clId="{1C10A98F-EE27-4343-A107-873794459083}" dt="2018-11-10T00:15:41.160" v="4801" actId="20577"/>
          <ac:spMkLst>
            <pc:docMk/>
            <pc:sldMk cId="2234485074" sldId="271"/>
            <ac:spMk id="2" creationId="{D7099696-4684-4E65-8CD2-68AD8703CBF9}"/>
          </ac:spMkLst>
        </pc:spChg>
        <pc:spChg chg="add del mod topLvl">
          <ac:chgData name="fmoxo@calstatela.edu" userId="31d6b27ff7446d6d" providerId="LiveId" clId="{1C10A98F-EE27-4343-A107-873794459083}" dt="2018-11-08T22:02:58.852" v="2534" actId="478"/>
          <ac:spMkLst>
            <pc:docMk/>
            <pc:sldMk cId="2234485074" sldId="271"/>
            <ac:spMk id="4" creationId="{DC76114B-E724-4487-800F-01528F0205D4}"/>
          </ac:spMkLst>
        </pc:spChg>
        <pc:spChg chg="add del mod">
          <ac:chgData name="fmoxo@calstatela.edu" userId="31d6b27ff7446d6d" providerId="LiveId" clId="{1C10A98F-EE27-4343-A107-873794459083}" dt="2018-11-13T08:03:10.733" v="9295" actId="478"/>
          <ac:spMkLst>
            <pc:docMk/>
            <pc:sldMk cId="2234485074" sldId="271"/>
            <ac:spMk id="28" creationId="{3AE431AF-177A-47F2-B27E-130EE3831BF3}"/>
          </ac:spMkLst>
        </pc:spChg>
        <pc:spChg chg="add mod">
          <ac:chgData name="fmoxo@calstatela.edu" userId="31d6b27ff7446d6d" providerId="LiveId" clId="{1C10A98F-EE27-4343-A107-873794459083}" dt="2018-11-13T08:03:20.245" v="9299" actId="1076"/>
          <ac:spMkLst>
            <pc:docMk/>
            <pc:sldMk cId="2234485074" sldId="271"/>
            <ac:spMk id="30" creationId="{AE933E12-9F3E-4010-9F24-ADE685E9D2DE}"/>
          </ac:spMkLst>
        </pc:spChg>
        <pc:spChg chg="add mod">
          <ac:chgData name="fmoxo@calstatela.edu" userId="31d6b27ff7446d6d" providerId="LiveId" clId="{1C10A98F-EE27-4343-A107-873794459083}" dt="2018-11-13T08:03:15.151" v="9298" actId="20577"/>
          <ac:spMkLst>
            <pc:docMk/>
            <pc:sldMk cId="2234485074" sldId="271"/>
            <ac:spMk id="31" creationId="{7BFAE672-4C47-4DBA-BD41-F86D3AA16550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234485074" sldId="271"/>
            <ac:spMk id="77" creationId="{134D73E5-FD51-4060-B816-9F18EA3F37AB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234485074" sldId="271"/>
            <ac:spMk id="78" creationId="{B18556DE-AC90-4D65-8DB3-4D8D5E82A3DF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234485074" sldId="271"/>
            <ac:spMk id="84" creationId="{C5F55717-F883-401C-82CF-9B1C49789311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234485074" sldId="271"/>
            <ac:spMk id="85" creationId="{CE6FE3EB-D811-4D4A-B376-62A897573F83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234485074" sldId="271"/>
            <ac:spMk id="98" creationId="{CF9C0532-7008-4585-8DE2-7A7EF90E51FA}"/>
          </ac:spMkLst>
        </pc:spChg>
        <pc:spChg chg="mod">
          <ac:chgData name="fmoxo@calstatela.edu" userId="31d6b27ff7446d6d" providerId="LiveId" clId="{1C10A98F-EE27-4343-A107-873794459083}" dt="2018-11-07T22:09:34.034" v="1715"/>
          <ac:spMkLst>
            <pc:docMk/>
            <pc:sldMk cId="2234485074" sldId="271"/>
            <ac:spMk id="99" creationId="{66C99856-6D31-458C-B24D-8B59EB8E0131}"/>
          </ac:spMkLst>
        </pc:spChg>
        <pc:spChg chg="add mod topLvl">
          <ac:chgData name="fmoxo@calstatela.edu" userId="31d6b27ff7446d6d" providerId="LiveId" clId="{1C10A98F-EE27-4343-A107-873794459083}" dt="2018-11-08T22:05:00.442" v="2559" actId="1076"/>
          <ac:spMkLst>
            <pc:docMk/>
            <pc:sldMk cId="2234485074" sldId="271"/>
            <ac:spMk id="105" creationId="{24AC02EA-D9FC-4CEA-B504-3E4F95E70011}"/>
          </ac:spMkLst>
        </pc:spChg>
        <pc:spChg chg="add del mod topLvl">
          <ac:chgData name="fmoxo@calstatela.edu" userId="31d6b27ff7446d6d" providerId="LiveId" clId="{1C10A98F-EE27-4343-A107-873794459083}" dt="2018-11-08T22:03:01.262" v="2535" actId="478"/>
          <ac:spMkLst>
            <pc:docMk/>
            <pc:sldMk cId="2234485074" sldId="271"/>
            <ac:spMk id="106" creationId="{AD5CF333-ED3C-4E23-BEF6-D7D377D48C6F}"/>
          </ac:spMkLst>
        </pc:spChg>
        <pc:spChg chg="add del mod">
          <ac:chgData name="fmoxo@calstatela.edu" userId="31d6b27ff7446d6d" providerId="LiveId" clId="{1C10A98F-EE27-4343-A107-873794459083}" dt="2018-11-07T21:19:15.730" v="839" actId="478"/>
          <ac:spMkLst>
            <pc:docMk/>
            <pc:sldMk cId="2234485074" sldId="271"/>
            <ac:spMk id="109" creationId="{A6897C8B-7B37-4E10-9FD5-2EAF7C734FFC}"/>
          </ac:spMkLst>
        </pc:spChg>
        <pc:spChg chg="add del mod">
          <ac:chgData name="fmoxo@calstatela.edu" userId="31d6b27ff7446d6d" providerId="LiveId" clId="{1C10A98F-EE27-4343-A107-873794459083}" dt="2018-11-07T22:11:46.656" v="1745"/>
          <ac:spMkLst>
            <pc:docMk/>
            <pc:sldMk cId="2234485074" sldId="271"/>
            <ac:spMk id="110" creationId="{99628746-3B5E-42DA-8F95-4D38B2E07106}"/>
          </ac:spMkLst>
        </pc:spChg>
        <pc:spChg chg="add del mod">
          <ac:chgData name="fmoxo@calstatela.edu" userId="31d6b27ff7446d6d" providerId="LiveId" clId="{1C10A98F-EE27-4343-A107-873794459083}" dt="2018-11-07T22:11:56.629" v="1747"/>
          <ac:spMkLst>
            <pc:docMk/>
            <pc:sldMk cId="2234485074" sldId="271"/>
            <ac:spMk id="111" creationId="{198C4097-5524-44A9-9A67-D1ECCEE52EBA}"/>
          </ac:spMkLst>
        </pc:spChg>
        <pc:spChg chg="add del mod">
          <ac:chgData name="fmoxo@calstatela.edu" userId="31d6b27ff7446d6d" providerId="LiveId" clId="{1C10A98F-EE27-4343-A107-873794459083}" dt="2018-11-08T21:54:48.790" v="2391"/>
          <ac:spMkLst>
            <pc:docMk/>
            <pc:sldMk cId="2234485074" sldId="271"/>
            <ac:spMk id="112" creationId="{1F4BC84F-0E34-484E-8D46-B7E82E1FF1B0}"/>
          </ac:spMkLst>
        </pc:spChg>
        <pc:spChg chg="add del mod">
          <ac:chgData name="fmoxo@calstatela.edu" userId="31d6b27ff7446d6d" providerId="LiveId" clId="{1C10A98F-EE27-4343-A107-873794459083}" dt="2018-11-08T21:56:13.824" v="2416"/>
          <ac:spMkLst>
            <pc:docMk/>
            <pc:sldMk cId="2234485074" sldId="271"/>
            <ac:spMk id="113" creationId="{C9B92B9C-E6A5-4492-93DF-6ABF14BF0BAF}"/>
          </ac:spMkLst>
        </pc:spChg>
        <pc:spChg chg="add del mod">
          <ac:chgData name="fmoxo@calstatela.edu" userId="31d6b27ff7446d6d" providerId="LiveId" clId="{1C10A98F-EE27-4343-A107-873794459083}" dt="2018-11-08T21:56:13.824" v="2416"/>
          <ac:spMkLst>
            <pc:docMk/>
            <pc:sldMk cId="2234485074" sldId="271"/>
            <ac:spMk id="114" creationId="{02D5874F-BE68-4BE7-8239-D14F01DE33ED}"/>
          </ac:spMkLst>
        </pc:spChg>
        <pc:spChg chg="add del mod">
          <ac:chgData name="fmoxo@calstatela.edu" userId="31d6b27ff7446d6d" providerId="LiveId" clId="{1C10A98F-EE27-4343-A107-873794459083}" dt="2018-11-08T22:02:18.542" v="2527" actId="478"/>
          <ac:spMkLst>
            <pc:docMk/>
            <pc:sldMk cId="2234485074" sldId="271"/>
            <ac:spMk id="115" creationId="{B019012B-13EC-478E-9B38-E624F06778B6}"/>
          </ac:spMkLst>
        </pc:spChg>
        <pc:spChg chg="mod topLvl">
          <ac:chgData name="fmoxo@calstatela.edu" userId="31d6b27ff7446d6d" providerId="LiveId" clId="{1C10A98F-EE27-4343-A107-873794459083}" dt="2018-11-08T21:57:01.484" v="2441" actId="165"/>
          <ac:spMkLst>
            <pc:docMk/>
            <pc:sldMk cId="2234485074" sldId="271"/>
            <ac:spMk id="121" creationId="{44E2590D-AA8A-4E2A-B117-29F29B39C812}"/>
          </ac:spMkLst>
        </pc:spChg>
        <pc:spChg chg="mod topLvl">
          <ac:chgData name="fmoxo@calstatela.edu" userId="31d6b27ff7446d6d" providerId="LiveId" clId="{1C10A98F-EE27-4343-A107-873794459083}" dt="2018-11-08T21:57:01.484" v="2441" actId="165"/>
          <ac:spMkLst>
            <pc:docMk/>
            <pc:sldMk cId="2234485074" sldId="271"/>
            <ac:spMk id="122" creationId="{7A12979F-4F14-407A-B2D2-B9FE8F6D62A1}"/>
          </ac:spMkLst>
        </pc:spChg>
        <pc:spChg chg="mod topLvl">
          <ac:chgData name="fmoxo@calstatela.edu" userId="31d6b27ff7446d6d" providerId="LiveId" clId="{1C10A98F-EE27-4343-A107-873794459083}" dt="2018-11-08T21:57:01.484" v="2441" actId="165"/>
          <ac:spMkLst>
            <pc:docMk/>
            <pc:sldMk cId="2234485074" sldId="271"/>
            <ac:spMk id="123" creationId="{CFC1542B-E342-43EF-AD8C-A5478A043E03}"/>
          </ac:spMkLst>
        </pc:spChg>
        <pc:spChg chg="add del">
          <ac:chgData name="fmoxo@calstatela.edu" userId="31d6b27ff7446d6d" providerId="LiveId" clId="{1C10A98F-EE27-4343-A107-873794459083}" dt="2018-11-08T21:56:48.811" v="2435" actId="478"/>
          <ac:spMkLst>
            <pc:docMk/>
            <pc:sldMk cId="2234485074" sldId="271"/>
            <ac:spMk id="128" creationId="{49E48451-9743-4C8B-8C84-0D85F46C95F6}"/>
          </ac:spMkLst>
        </pc:spChg>
        <pc:spChg chg="mod">
          <ac:chgData name="fmoxo@calstatela.edu" userId="31d6b27ff7446d6d" providerId="LiveId" clId="{1C10A98F-EE27-4343-A107-873794459083}" dt="2018-11-08T21:56:49.411" v="2437" actId="6549"/>
          <ac:spMkLst>
            <pc:docMk/>
            <pc:sldMk cId="2234485074" sldId="271"/>
            <ac:spMk id="129" creationId="{0A22A17E-8785-4EC3-8205-BFBAF494E0A6}"/>
          </ac:spMkLst>
        </pc:spChg>
        <pc:spChg chg="mod">
          <ac:chgData name="fmoxo@calstatela.edu" userId="31d6b27ff7446d6d" providerId="LiveId" clId="{1C10A98F-EE27-4343-A107-873794459083}" dt="2018-11-08T21:56:49.411" v="2436" actId="6549"/>
          <ac:spMkLst>
            <pc:docMk/>
            <pc:sldMk cId="2234485074" sldId="271"/>
            <ac:spMk id="130" creationId="{0E2D1F8A-D82D-48F9-A5AE-CA4EE51E39B3}"/>
          </ac:spMkLst>
        </pc:spChg>
        <pc:spChg chg="del mod topLvl">
          <ac:chgData name="fmoxo@calstatela.edu" userId="31d6b27ff7446d6d" providerId="LiveId" clId="{1C10A98F-EE27-4343-A107-873794459083}" dt="2018-11-08T22:02:58.852" v="2534" actId="478"/>
          <ac:spMkLst>
            <pc:docMk/>
            <pc:sldMk cId="2234485074" sldId="271"/>
            <ac:spMk id="148" creationId="{AD77D033-A329-4098-91F2-37195662B929}"/>
          </ac:spMkLst>
        </pc:spChg>
        <pc:spChg chg="mod topLvl">
          <ac:chgData name="fmoxo@calstatela.edu" userId="31d6b27ff7446d6d" providerId="LiveId" clId="{1C10A98F-EE27-4343-A107-873794459083}" dt="2018-11-08T22:05:09.122" v="2561" actId="1076"/>
          <ac:spMkLst>
            <pc:docMk/>
            <pc:sldMk cId="2234485074" sldId="271"/>
            <ac:spMk id="149" creationId="{510D5E97-6D1E-43B9-A2B2-AA4DEC18B6D5}"/>
          </ac:spMkLst>
        </pc:spChg>
        <pc:spChg chg="del mod topLvl">
          <ac:chgData name="fmoxo@calstatela.edu" userId="31d6b27ff7446d6d" providerId="LiveId" clId="{1C10A98F-EE27-4343-A107-873794459083}" dt="2018-11-08T22:03:01.262" v="2535" actId="478"/>
          <ac:spMkLst>
            <pc:docMk/>
            <pc:sldMk cId="2234485074" sldId="271"/>
            <ac:spMk id="150" creationId="{4E0BB9C1-E800-4334-91FF-9E89E82C0AEB}"/>
          </ac:spMkLst>
        </pc:spChg>
        <pc:spChg chg="add del mod">
          <ac:chgData name="fmoxo@calstatela.edu" userId="31d6b27ff7446d6d" providerId="LiveId" clId="{1C10A98F-EE27-4343-A107-873794459083}" dt="2018-11-13T08:03:08.718" v="9293" actId="478"/>
          <ac:spMkLst>
            <pc:docMk/>
            <pc:sldMk cId="2234485074" sldId="271"/>
            <ac:spMk id="175" creationId="{71137CF5-3F62-42A0-828C-F5EC7E534DDD}"/>
          </ac:spMkLst>
        </pc:spChg>
        <pc:grpChg chg="add del">
          <ac:chgData name="fmoxo@calstatela.edu" userId="31d6b27ff7446d6d" providerId="LiveId" clId="{1C10A98F-EE27-4343-A107-873794459083}" dt="2018-11-07T20:32:34.189" v="717"/>
          <ac:grpSpMkLst>
            <pc:docMk/>
            <pc:sldMk cId="2234485074" sldId="271"/>
            <ac:grpSpMk id="8" creationId="{D87866A6-107A-449C-957B-244EB3C4D607}"/>
          </ac:grpSpMkLst>
        </pc:grpChg>
        <pc:grpChg chg="add del">
          <ac:chgData name="fmoxo@calstatela.edu" userId="31d6b27ff7446d6d" providerId="LiveId" clId="{1C10A98F-EE27-4343-A107-873794459083}" dt="2018-11-07T20:32:33.549" v="716" actId="478"/>
          <ac:grpSpMkLst>
            <pc:docMk/>
            <pc:sldMk cId="2234485074" sldId="271"/>
            <ac:grpSpMk id="16" creationId="{A33DF7E9-40D2-4314-BD5E-F0E6BB8EC285}"/>
          </ac:grpSpMkLst>
        </pc:grpChg>
        <pc:grpChg chg="add del">
          <ac:chgData name="fmoxo@calstatela.edu" userId="31d6b27ff7446d6d" providerId="LiveId" clId="{1C10A98F-EE27-4343-A107-873794459083}" dt="2018-11-07T20:32:39.623" v="719" actId="165"/>
          <ac:grpSpMkLst>
            <pc:docMk/>
            <pc:sldMk cId="2234485074" sldId="271"/>
            <ac:grpSpMk id="57" creationId="{59DA7710-3097-4F32-ABDF-7E5B3C957F76}"/>
          </ac:grpSpMkLst>
        </pc:grpChg>
        <pc:grpChg chg="del mod topLvl">
          <ac:chgData name="fmoxo@calstatela.edu" userId="31d6b27ff7446d6d" providerId="LiveId" clId="{1C10A98F-EE27-4343-A107-873794459083}" dt="2018-11-07T20:32:50.446" v="721" actId="478"/>
          <ac:grpSpMkLst>
            <pc:docMk/>
            <pc:sldMk cId="2234485074" sldId="271"/>
            <ac:grpSpMk id="59" creationId="{7619BB60-0154-4F24-913E-7708A502C2CF}"/>
          </ac:grpSpMkLst>
        </pc:grpChg>
        <pc:grpChg chg="del mod topLvl">
          <ac:chgData name="fmoxo@calstatela.edu" userId="31d6b27ff7446d6d" providerId="LiveId" clId="{1C10A98F-EE27-4343-A107-873794459083}" dt="2018-11-08T22:03:01.262" v="2535" actId="478"/>
          <ac:grpSpMkLst>
            <pc:docMk/>
            <pc:sldMk cId="2234485074" sldId="271"/>
            <ac:grpSpMk id="60" creationId="{E28D68D2-E635-4984-ABE8-FD068BDF513B}"/>
          </ac:grpSpMkLst>
        </pc:grpChg>
        <pc:grpChg chg="del mod topLvl">
          <ac:chgData name="fmoxo@calstatela.edu" userId="31d6b27ff7446d6d" providerId="LiveId" clId="{1C10A98F-EE27-4343-A107-873794459083}" dt="2018-11-07T20:32:47.371" v="720" actId="478"/>
          <ac:grpSpMkLst>
            <pc:docMk/>
            <pc:sldMk cId="2234485074" sldId="271"/>
            <ac:grpSpMk id="61" creationId="{7F666EE0-48ED-4601-BE33-E306B396FA85}"/>
          </ac:grpSpMkLst>
        </pc:grpChg>
        <pc:grpChg chg="del mod topLvl">
          <ac:chgData name="fmoxo@calstatela.edu" userId="31d6b27ff7446d6d" providerId="LiveId" clId="{1C10A98F-EE27-4343-A107-873794459083}" dt="2018-11-08T22:02:58.852" v="2534" actId="478"/>
          <ac:grpSpMkLst>
            <pc:docMk/>
            <pc:sldMk cId="2234485074" sldId="271"/>
            <ac:grpSpMk id="62" creationId="{F2C1FAB8-2214-441B-9A87-D58FD6B14E77}"/>
          </ac:grpSpMkLst>
        </pc:grpChg>
        <pc:grpChg chg="mod topLvl">
          <ac:chgData name="fmoxo@calstatela.edu" userId="31d6b27ff7446d6d" providerId="LiveId" clId="{1C10A98F-EE27-4343-A107-873794459083}" dt="2018-11-08T22:44:40.742" v="2915" actId="12788"/>
          <ac:grpSpMkLst>
            <pc:docMk/>
            <pc:sldMk cId="2234485074" sldId="271"/>
            <ac:grpSpMk id="63" creationId="{E455C5A6-A4EA-4FA9-93BA-4B4D656CE36B}"/>
          </ac:grpSpMkLst>
        </pc:grpChg>
        <pc:grpChg chg="del mod topLvl">
          <ac:chgData name="fmoxo@calstatela.edu" userId="31d6b27ff7446d6d" providerId="LiveId" clId="{1C10A98F-EE27-4343-A107-873794459083}" dt="2018-11-07T20:32:47.371" v="720" actId="478"/>
          <ac:grpSpMkLst>
            <pc:docMk/>
            <pc:sldMk cId="2234485074" sldId="271"/>
            <ac:grpSpMk id="64" creationId="{90EDE2CD-F14D-4D02-A33F-F3722027B4FB}"/>
          </ac:grpSpMkLst>
        </pc:grpChg>
        <pc:grpChg chg="mod">
          <ac:chgData name="fmoxo@calstatela.edu" userId="31d6b27ff7446d6d" providerId="LiveId" clId="{1C10A98F-EE27-4343-A107-873794459083}" dt="2018-11-08T22:44:40.742" v="2915" actId="12788"/>
          <ac:grpSpMkLst>
            <pc:docMk/>
            <pc:sldMk cId="2234485074" sldId="271"/>
            <ac:grpSpMk id="73" creationId="{771721D0-9538-44B7-ABB6-0C74C1C81A48}"/>
          </ac:grpSpMkLst>
        </pc:grpChg>
        <pc:grpChg chg="mod">
          <ac:chgData name="fmoxo@calstatela.edu" userId="31d6b27ff7446d6d" providerId="LiveId" clId="{1C10A98F-EE27-4343-A107-873794459083}" dt="2018-11-07T22:10:30.358" v="1739"/>
          <ac:grpSpMkLst>
            <pc:docMk/>
            <pc:sldMk cId="2234485074" sldId="271"/>
            <ac:grpSpMk id="80" creationId="{FF66FB8C-0A02-4393-A892-3AA55730369A}"/>
          </ac:grpSpMkLst>
        </pc:grpChg>
        <pc:grpChg chg="mod">
          <ac:chgData name="fmoxo@calstatela.edu" userId="31d6b27ff7446d6d" providerId="LiveId" clId="{1C10A98F-EE27-4343-A107-873794459083}" dt="2018-11-07T22:10:30.358" v="1739"/>
          <ac:grpSpMkLst>
            <pc:docMk/>
            <pc:sldMk cId="2234485074" sldId="271"/>
            <ac:grpSpMk id="94" creationId="{27253E74-CCDE-400C-925B-5BE5521949F6}"/>
          </ac:grpSpMkLst>
        </pc:grpChg>
        <pc:grpChg chg="add del mod">
          <ac:chgData name="fmoxo@calstatela.edu" userId="31d6b27ff7446d6d" providerId="LiveId" clId="{1C10A98F-EE27-4343-A107-873794459083}" dt="2018-11-08T22:02:54.321" v="2533" actId="165"/>
          <ac:grpSpMkLst>
            <pc:docMk/>
            <pc:sldMk cId="2234485074" sldId="271"/>
            <ac:grpSpMk id="107" creationId="{1B057F8B-E6ED-43A3-8605-7986E2561EBC}"/>
          </ac:grpSpMkLst>
        </pc:grpChg>
        <pc:grpChg chg="add del mod">
          <ac:chgData name="fmoxo@calstatela.edu" userId="31d6b27ff7446d6d" providerId="LiveId" clId="{1C10A98F-EE27-4343-A107-873794459083}" dt="2018-11-08T21:57:03.151" v="2445"/>
          <ac:grpSpMkLst>
            <pc:docMk/>
            <pc:sldMk cId="2234485074" sldId="271"/>
            <ac:grpSpMk id="116" creationId="{23A611FE-0DAC-4686-8476-A4F0719EE0F6}"/>
          </ac:grpSpMkLst>
        </pc:grpChg>
        <pc:grpChg chg="mod topLvl">
          <ac:chgData name="fmoxo@calstatela.edu" userId="31d6b27ff7446d6d" providerId="LiveId" clId="{1C10A98F-EE27-4343-A107-873794459083}" dt="2018-11-08T21:57:01.484" v="2441" actId="165"/>
          <ac:grpSpMkLst>
            <pc:docMk/>
            <pc:sldMk cId="2234485074" sldId="271"/>
            <ac:grpSpMk id="118" creationId="{E27637DC-24DF-4D37-AD27-99F384889CEB}"/>
          </ac:grpSpMkLst>
        </pc:grpChg>
        <pc:grpChg chg="mod topLvl">
          <ac:chgData name="fmoxo@calstatela.edu" userId="31d6b27ff7446d6d" providerId="LiveId" clId="{1C10A98F-EE27-4343-A107-873794459083}" dt="2018-11-08T21:57:01.484" v="2441" actId="165"/>
          <ac:grpSpMkLst>
            <pc:docMk/>
            <pc:sldMk cId="2234485074" sldId="271"/>
            <ac:grpSpMk id="119" creationId="{9111C05D-7E85-4892-83DF-09B0433BFEF0}"/>
          </ac:grpSpMkLst>
        </pc:grpChg>
        <pc:grpChg chg="add del mod topLvl">
          <ac:chgData name="fmoxo@calstatela.edu" userId="31d6b27ff7446d6d" providerId="LiveId" clId="{1C10A98F-EE27-4343-A107-873794459083}" dt="2018-11-08T21:57:01.484" v="2441" actId="165"/>
          <ac:grpSpMkLst>
            <pc:docMk/>
            <pc:sldMk cId="2234485074" sldId="271"/>
            <ac:grpSpMk id="120" creationId="{9D77E305-4702-4C5A-9F3B-E6E596B768D5}"/>
          </ac:grpSpMkLst>
        </pc:grpChg>
        <pc:grpChg chg="mod">
          <ac:chgData name="fmoxo@calstatela.edu" userId="31d6b27ff7446d6d" providerId="LiveId" clId="{1C10A98F-EE27-4343-A107-873794459083}" dt="2018-11-08T21:56:49.771" v="2439" actId="478"/>
          <ac:grpSpMkLst>
            <pc:docMk/>
            <pc:sldMk cId="2234485074" sldId="271"/>
            <ac:grpSpMk id="125" creationId="{5B0C97F6-83EB-4D4D-B768-6EEF89CC0E44}"/>
          </ac:grpSpMkLst>
        </pc:grpChg>
        <pc:grpChg chg="add del mod">
          <ac:chgData name="fmoxo@calstatela.edu" userId="31d6b27ff7446d6d" providerId="LiveId" clId="{1C10A98F-EE27-4343-A107-873794459083}" dt="2018-11-08T22:02:54.321" v="2533" actId="165"/>
          <ac:grpSpMkLst>
            <pc:docMk/>
            <pc:sldMk cId="2234485074" sldId="271"/>
            <ac:grpSpMk id="143" creationId="{15100841-B4B7-4B23-8EF6-F049DBDDDCD9}"/>
          </ac:grpSpMkLst>
        </pc:grpChg>
        <pc:grpChg chg="del mod topLvl">
          <ac:chgData name="fmoxo@calstatela.edu" userId="31d6b27ff7446d6d" providerId="LiveId" clId="{1C10A98F-EE27-4343-A107-873794459083}" dt="2018-11-08T22:02:58.852" v="2534" actId="478"/>
          <ac:grpSpMkLst>
            <pc:docMk/>
            <pc:sldMk cId="2234485074" sldId="271"/>
            <ac:grpSpMk id="145" creationId="{DCF4B00A-ADC7-4698-89F4-467B1F54A210}"/>
          </ac:grpSpMkLst>
        </pc:grpChg>
        <pc:grpChg chg="del mod topLvl">
          <ac:chgData name="fmoxo@calstatela.edu" userId="31d6b27ff7446d6d" providerId="LiveId" clId="{1C10A98F-EE27-4343-A107-873794459083}" dt="2018-11-08T22:03:01.262" v="2535" actId="478"/>
          <ac:grpSpMkLst>
            <pc:docMk/>
            <pc:sldMk cId="2234485074" sldId="271"/>
            <ac:grpSpMk id="146" creationId="{C3D31763-34CD-4A00-B7AB-01AC0575D2BE}"/>
          </ac:grpSpMkLst>
        </pc:grpChg>
        <pc:grpChg chg="mod topLvl">
          <ac:chgData name="fmoxo@calstatela.edu" userId="31d6b27ff7446d6d" providerId="LiveId" clId="{1C10A98F-EE27-4343-A107-873794459083}" dt="2018-11-08T22:44:40.742" v="2915" actId="12788"/>
          <ac:grpSpMkLst>
            <pc:docMk/>
            <pc:sldMk cId="2234485074" sldId="271"/>
            <ac:grpSpMk id="147" creationId="{65802C89-22F5-4251-BE39-D08DB8F98089}"/>
          </ac:grpSpMkLst>
        </pc:grpChg>
        <pc:grpChg chg="mod">
          <ac:chgData name="fmoxo@calstatela.edu" userId="31d6b27ff7446d6d" providerId="LiveId" clId="{1C10A98F-EE27-4343-A107-873794459083}" dt="2018-11-08T22:44:40.742" v="2915" actId="12788"/>
          <ac:grpSpMkLst>
            <pc:docMk/>
            <pc:sldMk cId="2234485074" sldId="271"/>
            <ac:grpSpMk id="152" creationId="{AB894D36-C76F-4073-9449-83619263970D}"/>
          </ac:grpSpMkLst>
        </pc:grpChg>
        <pc:grpChg chg="add mod">
          <ac:chgData name="fmoxo@calstatela.edu" userId="31d6b27ff7446d6d" providerId="LiveId" clId="{1C10A98F-EE27-4343-A107-873794459083}" dt="2018-11-08T22:44:40.742" v="2915" actId="12788"/>
          <ac:grpSpMkLst>
            <pc:docMk/>
            <pc:sldMk cId="2234485074" sldId="271"/>
            <ac:grpSpMk id="171" creationId="{EA17909A-2145-49F7-830A-4EA4920CAA58}"/>
          </ac:grpSpMkLst>
        </pc:grpChg>
        <pc:grpChg chg="add mod">
          <ac:chgData name="fmoxo@calstatela.edu" userId="31d6b27ff7446d6d" providerId="LiveId" clId="{1C10A98F-EE27-4343-A107-873794459083}" dt="2018-11-08T22:44:40.742" v="2915" actId="12788"/>
          <ac:grpSpMkLst>
            <pc:docMk/>
            <pc:sldMk cId="2234485074" sldId="271"/>
            <ac:grpSpMk id="172" creationId="{3174355F-7342-4C97-A2B7-0245B7F9F18D}"/>
          </ac:grpSpMkLst>
        </pc:grpChg>
        <pc:grpChg chg="add mod">
          <ac:chgData name="fmoxo@calstatela.edu" userId="31d6b27ff7446d6d" providerId="LiveId" clId="{1C10A98F-EE27-4343-A107-873794459083}" dt="2018-11-08T22:44:40.742" v="2915" actId="12788"/>
          <ac:grpSpMkLst>
            <pc:docMk/>
            <pc:sldMk cId="2234485074" sldId="271"/>
            <ac:grpSpMk id="173" creationId="{CA8DB3E7-034C-4A5C-ADF9-95A34C3E1C33}"/>
          </ac:grpSpMkLst>
        </pc:grpChg>
        <pc:graphicFrameChg chg="add mod modGraphic">
          <ac:chgData name="fmoxo@calstatela.edu" userId="31d6b27ff7446d6d" providerId="LiveId" clId="{1C10A98F-EE27-4343-A107-873794459083}" dt="2018-11-10T00:15:19.820" v="4788" actId="2166"/>
          <ac:graphicFrameMkLst>
            <pc:docMk/>
            <pc:sldMk cId="2234485074" sldId="271"/>
            <ac:graphicFrameMk id="170" creationId="{4AC11ADB-CDFB-40ED-AA4D-E107E127B971}"/>
          </ac:graphicFrameMkLst>
        </pc:graphicFrameChg>
        <pc:picChg chg="add del">
          <ac:chgData name="fmoxo@calstatela.edu" userId="31d6b27ff7446d6d" providerId="LiveId" clId="{1C10A98F-EE27-4343-A107-873794459083}" dt="2018-11-07T20:32:16.840" v="712"/>
          <ac:picMkLst>
            <pc:docMk/>
            <pc:sldMk cId="2234485074" sldId="271"/>
            <ac:picMk id="5" creationId="{A42D20A2-EF99-45B2-ABBA-61251133953C}"/>
          </ac:picMkLst>
        </pc:picChg>
        <pc:picChg chg="add del">
          <ac:chgData name="fmoxo@calstatela.edu" userId="31d6b27ff7446d6d" providerId="LiveId" clId="{1C10A98F-EE27-4343-A107-873794459083}" dt="2018-11-07T20:32:16.840" v="712"/>
          <ac:picMkLst>
            <pc:docMk/>
            <pc:sldMk cId="2234485074" sldId="271"/>
            <ac:picMk id="6" creationId="{5C2154C3-143A-4E0C-9EF3-7343B1D81116}"/>
          </ac:picMkLst>
        </pc:picChg>
        <pc:picChg chg="add del">
          <ac:chgData name="fmoxo@calstatela.edu" userId="31d6b27ff7446d6d" providerId="LiveId" clId="{1C10A98F-EE27-4343-A107-873794459083}" dt="2018-11-07T20:32:16.840" v="712"/>
          <ac:picMkLst>
            <pc:docMk/>
            <pc:sldMk cId="2234485074" sldId="271"/>
            <ac:picMk id="7" creationId="{99372140-A7D7-41FA-97AC-91AF5FAD35C8}"/>
          </ac:picMkLst>
        </pc:picChg>
        <pc:picChg chg="del mod ord">
          <ac:chgData name="fmoxo@calstatela.edu" userId="31d6b27ff7446d6d" providerId="LiveId" clId="{1C10A98F-EE27-4343-A107-873794459083}" dt="2018-11-07T21:18:59.402" v="835" actId="478"/>
          <ac:picMkLst>
            <pc:docMk/>
            <pc:sldMk cId="2234485074" sldId="271"/>
            <ac:picMk id="11" creationId="{A2935774-C25A-4E76-A18F-DE9D5D33431E}"/>
          </ac:picMkLst>
        </pc:picChg>
        <pc:picChg chg="add del">
          <ac:chgData name="fmoxo@calstatela.edu" userId="31d6b27ff7446d6d" providerId="LiveId" clId="{1C10A98F-EE27-4343-A107-873794459083}" dt="2018-11-07T20:32:33.549" v="716" actId="478"/>
          <ac:picMkLst>
            <pc:docMk/>
            <pc:sldMk cId="2234485074" sldId="271"/>
            <ac:picMk id="17" creationId="{24396343-299B-43D5-8031-BBE4B0F3149C}"/>
          </ac:picMkLst>
        </pc:picChg>
        <pc:picChg chg="add del">
          <ac:chgData name="fmoxo@calstatela.edu" userId="31d6b27ff7446d6d" providerId="LiveId" clId="{1C10A98F-EE27-4343-A107-873794459083}" dt="2018-11-13T03:28:29.682" v="7280"/>
          <ac:picMkLst>
            <pc:docMk/>
            <pc:sldMk cId="2234485074" sldId="271"/>
            <ac:picMk id="29" creationId="{62E549C1-4415-4B9D-A7CA-DD94492B48AD}"/>
          </ac:picMkLst>
        </pc:picChg>
        <pc:picChg chg="add">
          <ac:chgData name="fmoxo@calstatela.edu" userId="31d6b27ff7446d6d" providerId="LiveId" clId="{1C10A98F-EE27-4343-A107-873794459083}" dt="2018-11-13T08:03:11.928" v="9296"/>
          <ac:picMkLst>
            <pc:docMk/>
            <pc:sldMk cId="2234485074" sldId="271"/>
            <ac:picMk id="29" creationId="{E04B7BF3-ADDD-4CFD-A0FD-87EE6404E363}"/>
          </ac:picMkLst>
        </pc:picChg>
        <pc:picChg chg="del mod topLvl">
          <ac:chgData name="fmoxo@calstatela.edu" userId="31d6b27ff7446d6d" providerId="LiveId" clId="{1C10A98F-EE27-4343-A107-873794459083}" dt="2018-11-07T20:32:47.371" v="720" actId="478"/>
          <ac:picMkLst>
            <pc:docMk/>
            <pc:sldMk cId="2234485074" sldId="271"/>
            <ac:picMk id="58" creationId="{82505886-7FC7-4E9D-89FE-36FB3AF4D572}"/>
          </ac:picMkLst>
        </pc:picChg>
        <pc:picChg chg="mod">
          <ac:chgData name="fmoxo@calstatela.edu" userId="31d6b27ff7446d6d" providerId="LiveId" clId="{1C10A98F-EE27-4343-A107-873794459083}" dt="2018-11-08T22:04:25.231" v="2549" actId="14100"/>
          <ac:picMkLst>
            <pc:docMk/>
            <pc:sldMk cId="2234485074" sldId="271"/>
            <ac:picMk id="72" creationId="{097EC32D-814D-4EF8-B9C0-9B4E4D3E38D3}"/>
          </ac:picMkLst>
        </pc:picChg>
        <pc:picChg chg="mod topLvl">
          <ac:chgData name="fmoxo@calstatela.edu" userId="31d6b27ff7446d6d" providerId="LiveId" clId="{1C10A98F-EE27-4343-A107-873794459083}" dt="2018-11-08T21:57:01.484" v="2441" actId="165"/>
          <ac:picMkLst>
            <pc:docMk/>
            <pc:sldMk cId="2234485074" sldId="271"/>
            <ac:picMk id="117" creationId="{33C20413-4906-419A-B60D-F209C388DDE5}"/>
          </ac:picMkLst>
        </pc:picChg>
        <pc:picChg chg="add del mod">
          <ac:chgData name="fmoxo@calstatela.edu" userId="31d6b27ff7446d6d" providerId="LiveId" clId="{1C10A98F-EE27-4343-A107-873794459083}" dt="2018-11-08T21:56:49.771" v="2439" actId="478"/>
          <ac:picMkLst>
            <pc:docMk/>
            <pc:sldMk cId="2234485074" sldId="271"/>
            <ac:picMk id="124" creationId="{2F352BF9-B265-4B61-B44B-CD1A7CD03138}"/>
          </ac:picMkLst>
        </pc:picChg>
        <pc:picChg chg="del mod topLvl">
          <ac:chgData name="fmoxo@calstatela.edu" userId="31d6b27ff7446d6d" providerId="LiveId" clId="{1C10A98F-EE27-4343-A107-873794459083}" dt="2018-11-08T22:02:58.852" v="2534" actId="478"/>
          <ac:picMkLst>
            <pc:docMk/>
            <pc:sldMk cId="2234485074" sldId="271"/>
            <ac:picMk id="144" creationId="{2C874181-059C-4CB1-A821-9070A6CB04A9}"/>
          </ac:picMkLst>
        </pc:picChg>
        <pc:picChg chg="mod">
          <ac:chgData name="fmoxo@calstatela.edu" userId="31d6b27ff7446d6d" providerId="LiveId" clId="{1C10A98F-EE27-4343-A107-873794459083}" dt="2018-11-08T22:04:25.586" v="2550" actId="14100"/>
          <ac:picMkLst>
            <pc:docMk/>
            <pc:sldMk cId="2234485074" sldId="271"/>
            <ac:picMk id="151" creationId="{F9F99984-EA9D-4181-A05E-C8F1244907C2}"/>
          </ac:picMkLst>
        </pc:picChg>
        <pc:picChg chg="add del mod">
          <ac:chgData name="fmoxo@calstatela.edu" userId="31d6b27ff7446d6d" providerId="LiveId" clId="{1C10A98F-EE27-4343-A107-873794459083}" dt="2018-11-13T08:02:46.558" v="9292" actId="478"/>
          <ac:picMkLst>
            <pc:docMk/>
            <pc:sldMk cId="2234485074" sldId="271"/>
            <ac:picMk id="174" creationId="{651D7455-8743-4E38-BC36-140336FC58B4}"/>
          </ac:picMkLst>
        </pc:picChg>
        <pc:cxnChg chg="add del">
          <ac:chgData name="fmoxo@calstatela.edu" userId="31d6b27ff7446d6d" providerId="LiveId" clId="{1C10A98F-EE27-4343-A107-873794459083}" dt="2018-11-08T21:56:49.471" v="2438" actId="478"/>
          <ac:cxnSpMkLst>
            <pc:docMk/>
            <pc:sldMk cId="2234485074" sldId="271"/>
            <ac:cxnSpMk id="127" creationId="{0943F337-2BBE-4E36-B71A-06255B16EA4C}"/>
          </ac:cxnSpMkLst>
        </pc:cxnChg>
      </pc:sldChg>
      <pc:sldChg chg="modSp">
        <pc:chgData name="fmoxo@calstatela.edu" userId="31d6b27ff7446d6d" providerId="LiveId" clId="{1C10A98F-EE27-4343-A107-873794459083}" dt="2018-11-13T03:50:40.766" v="7653" actId="20577"/>
        <pc:sldMkLst>
          <pc:docMk/>
          <pc:sldMk cId="1109308894" sldId="273"/>
        </pc:sldMkLst>
        <pc:spChg chg="mod">
          <ac:chgData name="fmoxo@calstatela.edu" userId="31d6b27ff7446d6d" providerId="LiveId" clId="{1C10A98F-EE27-4343-A107-873794459083}" dt="2018-11-07T22:12:35.270" v="1766" actId="27636"/>
          <ac:spMkLst>
            <pc:docMk/>
            <pc:sldMk cId="1109308894" sldId="273"/>
            <ac:spMk id="2" creationId="{00000000-0000-0000-0000-000000000000}"/>
          </ac:spMkLst>
        </pc:spChg>
        <pc:spChg chg="mod">
          <ac:chgData name="fmoxo@calstatela.edu" userId="31d6b27ff7446d6d" providerId="LiveId" clId="{1C10A98F-EE27-4343-A107-873794459083}" dt="2018-11-13T03:50:40.766" v="7653" actId="20577"/>
          <ac:spMkLst>
            <pc:docMk/>
            <pc:sldMk cId="1109308894" sldId="273"/>
            <ac:spMk id="3" creationId="{00000000-0000-0000-0000-000000000000}"/>
          </ac:spMkLst>
        </pc:spChg>
      </pc:sldChg>
      <pc:sldChg chg="addSp modSp add del ord">
        <pc:chgData name="fmoxo@calstatela.edu" userId="31d6b27ff7446d6d" providerId="LiveId" clId="{1C10A98F-EE27-4343-A107-873794459083}" dt="2018-11-13T02:50:01.825" v="6703" actId="2696"/>
        <pc:sldMkLst>
          <pc:docMk/>
          <pc:sldMk cId="625839485" sldId="274"/>
        </pc:sldMkLst>
        <pc:spChg chg="mod">
          <ac:chgData name="fmoxo@calstatela.edu" userId="31d6b27ff7446d6d" providerId="LiveId" clId="{1C10A98F-EE27-4343-A107-873794459083}" dt="2018-11-07T22:22:41.512" v="2021" actId="207"/>
          <ac:spMkLst>
            <pc:docMk/>
            <pc:sldMk cId="625839485" sldId="274"/>
            <ac:spMk id="3" creationId="{DD14A01F-E8C1-4E5B-9D5A-89E8C3020B0E}"/>
          </ac:spMkLst>
        </pc:spChg>
        <pc:picChg chg="add mod">
          <ac:chgData name="fmoxo@calstatela.edu" userId="31d6b27ff7446d6d" providerId="LiveId" clId="{1C10A98F-EE27-4343-A107-873794459083}" dt="2018-11-07T22:22:32.942" v="2020" actId="1076"/>
          <ac:picMkLst>
            <pc:docMk/>
            <pc:sldMk cId="625839485" sldId="274"/>
            <ac:picMk id="7170" creationId="{24138D9B-25CB-43EE-8646-F3E9410757C5}"/>
          </ac:picMkLst>
        </pc:picChg>
      </pc:sldChg>
      <pc:sldChg chg="modSp add">
        <pc:chgData name="fmoxo@calstatela.edu" userId="31d6b27ff7446d6d" providerId="LiveId" clId="{1C10A98F-EE27-4343-A107-873794459083}" dt="2018-11-08T23:08:28.689" v="3531" actId="207"/>
        <pc:sldMkLst>
          <pc:docMk/>
          <pc:sldMk cId="2056829604" sldId="275"/>
        </pc:sldMkLst>
        <pc:spChg chg="mod">
          <ac:chgData name="fmoxo@calstatela.edu" userId="31d6b27ff7446d6d" providerId="LiveId" clId="{1C10A98F-EE27-4343-A107-873794459083}" dt="2018-11-08T23:08:28.689" v="3531" actId="207"/>
          <ac:spMkLst>
            <pc:docMk/>
            <pc:sldMk cId="2056829604" sldId="275"/>
            <ac:spMk id="3" creationId="{DD14A01F-E8C1-4E5B-9D5A-89E8C3020B0E}"/>
          </ac:spMkLst>
        </pc:spChg>
        <pc:picChg chg="mod">
          <ac:chgData name="fmoxo@calstatela.edu" userId="31d6b27ff7446d6d" providerId="LiveId" clId="{1C10A98F-EE27-4343-A107-873794459083}" dt="2018-11-07T22:23:02.200" v="2024" actId="1076"/>
          <ac:picMkLst>
            <pc:docMk/>
            <pc:sldMk cId="2056829604" sldId="275"/>
            <ac:picMk id="7170" creationId="{24138D9B-25CB-43EE-8646-F3E9410757C5}"/>
          </ac:picMkLst>
        </pc:picChg>
      </pc:sldChg>
      <pc:sldChg chg="modSp add">
        <pc:chgData name="fmoxo@calstatela.edu" userId="31d6b27ff7446d6d" providerId="LiveId" clId="{1C10A98F-EE27-4343-A107-873794459083}" dt="2018-11-07T22:31:36.020" v="2222" actId="207"/>
        <pc:sldMkLst>
          <pc:docMk/>
          <pc:sldMk cId="2235613724" sldId="276"/>
        </pc:sldMkLst>
        <pc:spChg chg="mod">
          <ac:chgData name="fmoxo@calstatela.edu" userId="31d6b27ff7446d6d" providerId="LiveId" clId="{1C10A98F-EE27-4343-A107-873794459083}" dt="2018-11-07T22:31:36.020" v="2222" actId="207"/>
          <ac:spMkLst>
            <pc:docMk/>
            <pc:sldMk cId="2235613724" sldId="276"/>
            <ac:spMk id="3" creationId="{DD14A01F-E8C1-4E5B-9D5A-89E8C3020B0E}"/>
          </ac:spMkLst>
        </pc:spChg>
        <pc:picChg chg="mod">
          <ac:chgData name="fmoxo@calstatela.edu" userId="31d6b27ff7446d6d" providerId="LiveId" clId="{1C10A98F-EE27-4343-A107-873794459083}" dt="2018-11-07T22:31:23.209" v="2220" actId="1076"/>
          <ac:picMkLst>
            <pc:docMk/>
            <pc:sldMk cId="2235613724" sldId="276"/>
            <ac:picMk id="7170" creationId="{24138D9B-25CB-43EE-8646-F3E9410757C5}"/>
          </ac:picMkLst>
        </pc:picChg>
      </pc:sldChg>
      <pc:sldChg chg="modSp add">
        <pc:chgData name="fmoxo@calstatela.edu" userId="31d6b27ff7446d6d" providerId="LiveId" clId="{1C10A98F-EE27-4343-A107-873794459083}" dt="2018-11-08T22:16:51.984" v="2646" actId="207"/>
        <pc:sldMkLst>
          <pc:docMk/>
          <pc:sldMk cId="3647067059" sldId="277"/>
        </pc:sldMkLst>
        <pc:spChg chg="mod">
          <ac:chgData name="fmoxo@calstatela.edu" userId="31d6b27ff7446d6d" providerId="LiveId" clId="{1C10A98F-EE27-4343-A107-873794459083}" dt="2018-11-08T22:16:51.984" v="2646" actId="207"/>
          <ac:spMkLst>
            <pc:docMk/>
            <pc:sldMk cId="3647067059" sldId="277"/>
            <ac:spMk id="3" creationId="{DD14A01F-E8C1-4E5B-9D5A-89E8C3020B0E}"/>
          </ac:spMkLst>
        </pc:spChg>
        <pc:picChg chg="mod">
          <ac:chgData name="fmoxo@calstatela.edu" userId="31d6b27ff7446d6d" providerId="LiveId" clId="{1C10A98F-EE27-4343-A107-873794459083}" dt="2018-11-07T22:32:45.482" v="2233" actId="1076"/>
          <ac:picMkLst>
            <pc:docMk/>
            <pc:sldMk cId="3647067059" sldId="277"/>
            <ac:picMk id="7170" creationId="{24138D9B-25CB-43EE-8646-F3E9410757C5}"/>
          </ac:picMkLst>
        </pc:picChg>
      </pc:sldChg>
      <pc:sldChg chg="addSp modSp add">
        <pc:chgData name="fmoxo@calstatela.edu" userId="31d6b27ff7446d6d" providerId="LiveId" clId="{1C10A98F-EE27-4343-A107-873794459083}" dt="2018-11-13T05:01:17.581" v="8498" actId="20577"/>
        <pc:sldMkLst>
          <pc:docMk/>
          <pc:sldMk cId="2362116702" sldId="278"/>
        </pc:sldMkLst>
        <pc:spChg chg="mod">
          <ac:chgData name="fmoxo@calstatela.edu" userId="31d6b27ff7446d6d" providerId="LiveId" clId="{1C10A98F-EE27-4343-A107-873794459083}" dt="2018-11-07T22:33:28.947" v="2259" actId="20577"/>
          <ac:spMkLst>
            <pc:docMk/>
            <pc:sldMk cId="2362116702" sldId="278"/>
            <ac:spMk id="2" creationId="{CB466806-1BE1-40B5-A613-4921467E8E87}"/>
          </ac:spMkLst>
        </pc:spChg>
        <pc:spChg chg="mod">
          <ac:chgData name="fmoxo@calstatela.edu" userId="31d6b27ff7446d6d" providerId="LiveId" clId="{1C10A98F-EE27-4343-A107-873794459083}" dt="2018-11-13T03:24:07.446" v="7162" actId="20577"/>
          <ac:spMkLst>
            <pc:docMk/>
            <pc:sldMk cId="2362116702" sldId="278"/>
            <ac:spMk id="3" creationId="{8C077FA8-FB09-4C36-B6F1-EBB0F5FB3EC6}"/>
          </ac:spMkLst>
        </pc:spChg>
        <pc:spChg chg="add mod">
          <ac:chgData name="fmoxo@calstatela.edu" userId="31d6b27ff7446d6d" providerId="LiveId" clId="{1C10A98F-EE27-4343-A107-873794459083}" dt="2018-11-13T05:01:17.581" v="8498" actId="20577"/>
          <ac:spMkLst>
            <pc:docMk/>
            <pc:sldMk cId="2362116702" sldId="278"/>
            <ac:spMk id="5" creationId="{8F5CB70E-C222-4314-BCEB-86E693543EC0}"/>
          </ac:spMkLst>
        </pc:spChg>
      </pc:sldChg>
      <pc:sldChg chg="addSp delSp modSp add">
        <pc:chgData name="fmoxo@calstatela.edu" userId="31d6b27ff7446d6d" providerId="LiveId" clId="{1C10A98F-EE27-4343-A107-873794459083}" dt="2018-11-10T00:19:50.802" v="4850" actId="12788"/>
        <pc:sldMkLst>
          <pc:docMk/>
          <pc:sldMk cId="2455186274" sldId="279"/>
        </pc:sldMkLst>
        <pc:spChg chg="mod">
          <ac:chgData name="fmoxo@calstatela.edu" userId="31d6b27ff7446d6d" providerId="LiveId" clId="{1C10A98F-EE27-4343-A107-873794459083}" dt="2018-11-10T00:19:31.701" v="4849" actId="20577"/>
          <ac:spMkLst>
            <pc:docMk/>
            <pc:sldMk cId="2455186274" sldId="279"/>
            <ac:spMk id="2" creationId="{AA48BF3A-5305-418D-BABE-1E00B14D0A37}"/>
          </ac:spMkLst>
        </pc:spChg>
        <pc:spChg chg="del mod">
          <ac:chgData name="fmoxo@calstatela.edu" userId="31d6b27ff7446d6d" providerId="LiveId" clId="{1C10A98F-EE27-4343-A107-873794459083}" dt="2018-11-08T22:06:14.802" v="2570" actId="478"/>
          <ac:spMkLst>
            <pc:docMk/>
            <pc:sldMk cId="2455186274" sldId="279"/>
            <ac:spMk id="3" creationId="{D5B8187E-DF10-4F71-A44D-9874D9A5F393}"/>
          </ac:spMkLst>
        </pc:spChg>
        <pc:spChg chg="del">
          <ac:chgData name="fmoxo@calstatela.edu" userId="31d6b27ff7446d6d" providerId="LiveId" clId="{1C10A98F-EE27-4343-A107-873794459083}" dt="2018-11-08T22:07:01.152" v="2577" actId="478"/>
          <ac:spMkLst>
            <pc:docMk/>
            <pc:sldMk cId="2455186274" sldId="279"/>
            <ac:spMk id="4" creationId="{BD74E414-4D34-4E7A-AD1A-2ECB5147C5B9}"/>
          </ac:spMkLst>
        </pc:spChg>
        <pc:spChg chg="add del mod">
          <ac:chgData name="fmoxo@calstatela.edu" userId="31d6b27ff7446d6d" providerId="LiveId" clId="{1C10A98F-EE27-4343-A107-873794459083}" dt="2018-11-08T22:07:01.152" v="2577" actId="478"/>
          <ac:spMkLst>
            <pc:docMk/>
            <pc:sldMk cId="2455186274" sldId="279"/>
            <ac:spMk id="5" creationId="{725E9942-4C69-4047-8746-0D31C9E9F377}"/>
          </ac:spMkLst>
        </pc:spChg>
        <pc:spChg chg="del mod topLvl">
          <ac:chgData name="fmoxo@calstatela.edu" userId="31d6b27ff7446d6d" providerId="LiveId" clId="{1C10A98F-EE27-4343-A107-873794459083}" dt="2018-11-08T22:08:15.902" v="2591" actId="478"/>
          <ac:spMkLst>
            <pc:docMk/>
            <pc:sldMk cId="2455186274" sldId="279"/>
            <ac:spMk id="10" creationId="{351C5391-A35F-45D3-AF43-FAAE33181CAF}"/>
          </ac:spMkLst>
        </pc:spChg>
        <pc:spChg chg="del mod topLvl">
          <ac:chgData name="fmoxo@calstatela.edu" userId="31d6b27ff7446d6d" providerId="LiveId" clId="{1C10A98F-EE27-4343-A107-873794459083}" dt="2018-11-08T22:08:15.902" v="2591" actId="478"/>
          <ac:spMkLst>
            <pc:docMk/>
            <pc:sldMk cId="2455186274" sldId="279"/>
            <ac:spMk id="11" creationId="{B73ECB15-E319-487B-A92C-DF86B7B5F95A}"/>
          </ac:spMkLst>
        </pc:spChg>
        <pc:spChg chg="mod topLvl">
          <ac:chgData name="fmoxo@calstatela.edu" userId="31d6b27ff7446d6d" providerId="LiveId" clId="{1C10A98F-EE27-4343-A107-873794459083}" dt="2018-11-08T22:07:46.912" v="2586" actId="164"/>
          <ac:spMkLst>
            <pc:docMk/>
            <pc:sldMk cId="2455186274" sldId="279"/>
            <ac:spMk id="12" creationId="{A1CFC30E-D349-496B-8092-39F417BE048F}"/>
          </ac:spMkLst>
        </pc:spChg>
        <pc:spChg chg="add mod">
          <ac:chgData name="fmoxo@calstatela.edu" userId="31d6b27ff7446d6d" providerId="LiveId" clId="{1C10A98F-EE27-4343-A107-873794459083}" dt="2018-11-10T00:19:21.854" v="4832" actId="20577"/>
          <ac:spMkLst>
            <pc:docMk/>
            <pc:sldMk cId="2455186274" sldId="279"/>
            <ac:spMk id="25" creationId="{6B78ABAB-042B-46DA-9632-D2B5913004F6}"/>
          </ac:spMkLst>
        </pc:spChg>
        <pc:spChg chg="del mod topLvl">
          <ac:chgData name="fmoxo@calstatela.edu" userId="31d6b27ff7446d6d" providerId="LiveId" clId="{1C10A98F-EE27-4343-A107-873794459083}" dt="2018-11-08T22:07:01.152" v="2577" actId="478"/>
          <ac:spMkLst>
            <pc:docMk/>
            <pc:sldMk cId="2455186274" sldId="279"/>
            <ac:spMk id="39" creationId="{52F03CF9-88F1-4B54-9980-A40D540104C0}"/>
          </ac:spMkLst>
        </pc:spChg>
        <pc:spChg chg="del mod topLvl">
          <ac:chgData name="fmoxo@calstatela.edu" userId="31d6b27ff7446d6d" providerId="LiveId" clId="{1C10A98F-EE27-4343-A107-873794459083}" dt="2018-11-08T22:07:01.152" v="2577" actId="478"/>
          <ac:spMkLst>
            <pc:docMk/>
            <pc:sldMk cId="2455186274" sldId="279"/>
            <ac:spMk id="40" creationId="{AC9BCCE4-847B-49E8-84B9-04F9BEE2909A}"/>
          </ac:spMkLst>
        </pc:spChg>
        <pc:spChg chg="mod topLvl">
          <ac:chgData name="fmoxo@calstatela.edu" userId="31d6b27ff7446d6d" providerId="LiveId" clId="{1C10A98F-EE27-4343-A107-873794459083}" dt="2018-11-08T22:07:46.912" v="2586" actId="164"/>
          <ac:spMkLst>
            <pc:docMk/>
            <pc:sldMk cId="2455186274" sldId="279"/>
            <ac:spMk id="41" creationId="{1C84A6D2-B35C-4F17-96B2-9D943445C302}"/>
          </ac:spMkLst>
        </pc:spChg>
        <pc:spChg chg="add mod">
          <ac:chgData name="fmoxo@calstatela.edu" userId="31d6b27ff7446d6d" providerId="LiveId" clId="{1C10A98F-EE27-4343-A107-873794459083}" dt="2018-11-08T23:02:01.772" v="3457" actId="1038"/>
          <ac:spMkLst>
            <pc:docMk/>
            <pc:sldMk cId="2455186274" sldId="279"/>
            <ac:spMk id="64" creationId="{2D8294CB-9FA2-4114-9930-693377BF9DE3}"/>
          </ac:spMkLst>
        </pc:spChg>
        <pc:grpChg chg="add del mod">
          <ac:chgData name="fmoxo@calstatela.edu" userId="31d6b27ff7446d6d" providerId="LiveId" clId="{1C10A98F-EE27-4343-A107-873794459083}" dt="2018-11-08T22:06:55.412" v="2576" actId="165"/>
          <ac:grpSpMkLst>
            <pc:docMk/>
            <pc:sldMk cId="2455186274" sldId="279"/>
            <ac:grpSpMk id="6" creationId="{CAABD17D-3363-4B6F-83CE-994358B61A53}"/>
          </ac:grpSpMkLst>
        </pc:grpChg>
        <pc:grpChg chg="mod topLvl">
          <ac:chgData name="fmoxo@calstatela.edu" userId="31d6b27ff7446d6d" providerId="LiveId" clId="{1C10A98F-EE27-4343-A107-873794459083}" dt="2018-11-08T22:07:50.722" v="2587" actId="12788"/>
          <ac:grpSpMkLst>
            <pc:docMk/>
            <pc:sldMk cId="2455186274" sldId="279"/>
            <ac:grpSpMk id="7" creationId="{498E3CDA-4C57-4AC0-9327-1A420E5BCF47}"/>
          </ac:grpSpMkLst>
        </pc:grpChg>
        <pc:grpChg chg="del mod topLvl">
          <ac:chgData name="fmoxo@calstatela.edu" userId="31d6b27ff7446d6d" providerId="LiveId" clId="{1C10A98F-EE27-4343-A107-873794459083}" dt="2018-11-08T22:07:01.152" v="2577" actId="478"/>
          <ac:grpSpMkLst>
            <pc:docMk/>
            <pc:sldMk cId="2455186274" sldId="279"/>
            <ac:grpSpMk id="8" creationId="{B2F738A5-28FB-4301-A6AC-A3BA166182ED}"/>
          </ac:grpSpMkLst>
        </pc:grpChg>
        <pc:grpChg chg="del mod topLvl">
          <ac:chgData name="fmoxo@calstatela.edu" userId="31d6b27ff7446d6d" providerId="LiveId" clId="{1C10A98F-EE27-4343-A107-873794459083}" dt="2018-11-08T22:07:01.152" v="2577" actId="478"/>
          <ac:grpSpMkLst>
            <pc:docMk/>
            <pc:sldMk cId="2455186274" sldId="279"/>
            <ac:grpSpMk id="9" creationId="{55F134DA-C579-487B-A963-3C1D290231BD}"/>
          </ac:grpSpMkLst>
        </pc:grpChg>
        <pc:grpChg chg="mod">
          <ac:chgData name="fmoxo@calstatela.edu" userId="31d6b27ff7446d6d" providerId="LiveId" clId="{1C10A98F-EE27-4343-A107-873794459083}" dt="2018-11-08T22:07:50.722" v="2587" actId="12788"/>
          <ac:grpSpMkLst>
            <pc:docMk/>
            <pc:sldMk cId="2455186274" sldId="279"/>
            <ac:grpSpMk id="28" creationId="{44669DED-97E4-4A1A-BD2C-057208DE93EC}"/>
          </ac:grpSpMkLst>
        </pc:grpChg>
        <pc:grpChg chg="add del mod">
          <ac:chgData name="fmoxo@calstatela.edu" userId="31d6b27ff7446d6d" providerId="LiveId" clId="{1C10A98F-EE27-4343-A107-873794459083}" dt="2018-11-08T22:06:51.741" v="2575" actId="165"/>
          <ac:grpSpMkLst>
            <pc:docMk/>
            <pc:sldMk cId="2455186274" sldId="279"/>
            <ac:grpSpMk id="34" creationId="{C94A011A-A36F-4285-9BA2-5D938CEAD470}"/>
          </ac:grpSpMkLst>
        </pc:grpChg>
        <pc:grpChg chg="del mod topLvl">
          <ac:chgData name="fmoxo@calstatela.edu" userId="31d6b27ff7446d6d" providerId="LiveId" clId="{1C10A98F-EE27-4343-A107-873794459083}" dt="2018-11-08T22:07:01.152" v="2577" actId="478"/>
          <ac:grpSpMkLst>
            <pc:docMk/>
            <pc:sldMk cId="2455186274" sldId="279"/>
            <ac:grpSpMk id="36" creationId="{76225721-0E40-44DC-88D2-76ECB24F2149}"/>
          </ac:grpSpMkLst>
        </pc:grpChg>
        <pc:grpChg chg="mod topLvl">
          <ac:chgData name="fmoxo@calstatela.edu" userId="31d6b27ff7446d6d" providerId="LiveId" clId="{1C10A98F-EE27-4343-A107-873794459083}" dt="2018-11-08T22:07:50.722" v="2587" actId="12788"/>
          <ac:grpSpMkLst>
            <pc:docMk/>
            <pc:sldMk cId="2455186274" sldId="279"/>
            <ac:grpSpMk id="37" creationId="{1D5B5B9D-43B6-4B7C-86AB-E2DB56A5CE8D}"/>
          </ac:grpSpMkLst>
        </pc:grpChg>
        <pc:grpChg chg="del mod topLvl">
          <ac:chgData name="fmoxo@calstatela.edu" userId="31d6b27ff7446d6d" providerId="LiveId" clId="{1C10A98F-EE27-4343-A107-873794459083}" dt="2018-11-08T22:07:01.152" v="2577" actId="478"/>
          <ac:grpSpMkLst>
            <pc:docMk/>
            <pc:sldMk cId="2455186274" sldId="279"/>
            <ac:grpSpMk id="38" creationId="{52B3C474-F24B-4178-83F0-5811C2F11166}"/>
          </ac:grpSpMkLst>
        </pc:grpChg>
        <pc:grpChg chg="mod">
          <ac:chgData name="fmoxo@calstatela.edu" userId="31d6b27ff7446d6d" providerId="LiveId" clId="{1C10A98F-EE27-4343-A107-873794459083}" dt="2018-11-08T22:07:50.722" v="2587" actId="12788"/>
          <ac:grpSpMkLst>
            <pc:docMk/>
            <pc:sldMk cId="2455186274" sldId="279"/>
            <ac:grpSpMk id="50" creationId="{45E17545-035A-454F-9DAF-93A40F9041A7}"/>
          </ac:grpSpMkLst>
        </pc:grpChg>
        <pc:grpChg chg="add mod">
          <ac:chgData name="fmoxo@calstatela.edu" userId="31d6b27ff7446d6d" providerId="LiveId" clId="{1C10A98F-EE27-4343-A107-873794459083}" dt="2018-11-08T22:07:50.722" v="2587" actId="12788"/>
          <ac:grpSpMkLst>
            <pc:docMk/>
            <pc:sldMk cId="2455186274" sldId="279"/>
            <ac:grpSpMk id="62" creationId="{8D9E32FC-27E9-4C16-9C70-84B246F13638}"/>
          </ac:grpSpMkLst>
        </pc:grpChg>
        <pc:graphicFrameChg chg="add mod modGraphic">
          <ac:chgData name="fmoxo@calstatela.edu" userId="31d6b27ff7446d6d" providerId="LiveId" clId="{1C10A98F-EE27-4343-A107-873794459083}" dt="2018-11-10T00:19:50.802" v="4850" actId="12788"/>
          <ac:graphicFrameMkLst>
            <pc:docMk/>
            <pc:sldMk cId="2455186274" sldId="279"/>
            <ac:graphicFrameMk id="61" creationId="{3C804307-A2B5-4B57-8132-120BC868AEE1}"/>
          </ac:graphicFrameMkLst>
        </pc:graphicFrameChg>
        <pc:picChg chg="del mod topLvl">
          <ac:chgData name="fmoxo@calstatela.edu" userId="31d6b27ff7446d6d" providerId="LiveId" clId="{1C10A98F-EE27-4343-A107-873794459083}" dt="2018-11-08T22:07:01.152" v="2577" actId="478"/>
          <ac:picMkLst>
            <pc:docMk/>
            <pc:sldMk cId="2455186274" sldId="279"/>
            <ac:picMk id="35" creationId="{64737FF6-C2D6-4A08-BE38-6E9EB4A55502}"/>
          </ac:picMkLst>
        </pc:picChg>
        <pc:picChg chg="add mod">
          <ac:chgData name="fmoxo@calstatela.edu" userId="31d6b27ff7446d6d" providerId="LiveId" clId="{1C10A98F-EE27-4343-A107-873794459083}" dt="2018-11-10T00:19:10.813" v="4827" actId="1076"/>
          <ac:picMkLst>
            <pc:docMk/>
            <pc:sldMk cId="2455186274" sldId="279"/>
            <ac:picMk id="63" creationId="{BE5EAE5E-620C-45F2-8100-D797728D5337}"/>
          </ac:picMkLst>
        </pc:picChg>
      </pc:sldChg>
      <pc:sldChg chg="addSp delSp modSp add modTransition">
        <pc:chgData name="fmoxo@calstatela.edu" userId="31d6b27ff7446d6d" providerId="LiveId" clId="{1C10A98F-EE27-4343-A107-873794459083}" dt="2018-11-08T23:19:03.845" v="3577" actId="1076"/>
        <pc:sldMkLst>
          <pc:docMk/>
          <pc:sldMk cId="1753117332" sldId="281"/>
        </pc:sldMkLst>
        <pc:spChg chg="add del mod">
          <ac:chgData name="fmoxo@calstatela.edu" userId="31d6b27ff7446d6d" providerId="LiveId" clId="{1C10A98F-EE27-4343-A107-873794459083}" dt="2018-11-08T23:18:26.977" v="3568" actId="478"/>
          <ac:spMkLst>
            <pc:docMk/>
            <pc:sldMk cId="1753117332" sldId="281"/>
            <ac:spMk id="4" creationId="{BB750DF6-C5BB-40F5-BE8E-7A10334BCA37}"/>
          </ac:spMkLst>
        </pc:spChg>
        <pc:picChg chg="add del mod">
          <ac:chgData name="fmoxo@calstatela.edu" userId="31d6b27ff7446d6d" providerId="LiveId" clId="{1C10A98F-EE27-4343-A107-873794459083}" dt="2018-11-08T23:18:58.249" v="3576" actId="1076"/>
          <ac:picMkLst>
            <pc:docMk/>
            <pc:sldMk cId="1753117332" sldId="281"/>
            <ac:picMk id="9" creationId="{B4AB6919-EF1B-4445-A55C-C4A9FF82A0E2}"/>
          </ac:picMkLst>
        </pc:picChg>
        <pc:picChg chg="add del mod">
          <ac:chgData name="fmoxo@calstatela.edu" userId="31d6b27ff7446d6d" providerId="LiveId" clId="{1C10A98F-EE27-4343-A107-873794459083}" dt="2018-11-08T23:19:03.845" v="3577" actId="1076"/>
          <ac:picMkLst>
            <pc:docMk/>
            <pc:sldMk cId="1753117332" sldId="281"/>
            <ac:picMk id="14" creationId="{17DC3A91-C455-45A3-8927-F634C2AD30FB}"/>
          </ac:picMkLst>
        </pc:picChg>
        <pc:picChg chg="add del mod">
          <ac:chgData name="fmoxo@calstatela.edu" userId="31d6b27ff7446d6d" providerId="LiveId" clId="{1C10A98F-EE27-4343-A107-873794459083}" dt="2018-11-08T23:18:50.309" v="3574" actId="1076"/>
          <ac:picMkLst>
            <pc:docMk/>
            <pc:sldMk cId="1753117332" sldId="281"/>
            <ac:picMk id="1026" creationId="{8D490B55-9F2B-492B-94FA-48527FCE961E}"/>
          </ac:picMkLst>
        </pc:picChg>
        <pc:picChg chg="mod">
          <ac:chgData name="fmoxo@calstatela.edu" userId="31d6b27ff7446d6d" providerId="LiveId" clId="{1C10A98F-EE27-4343-A107-873794459083}" dt="2018-11-08T23:18:55.813" v="3575" actId="1076"/>
          <ac:picMkLst>
            <pc:docMk/>
            <pc:sldMk cId="1753117332" sldId="281"/>
            <ac:picMk id="6146" creationId="{1C16E2E3-DA14-4CE6-B497-A2DA7864A0EE}"/>
          </ac:picMkLst>
        </pc:picChg>
      </pc:sldChg>
      <pc:sldChg chg="addSp delSp modSp add">
        <pc:chgData name="fmoxo@calstatela.edu" userId="31d6b27ff7446d6d" providerId="LiveId" clId="{1C10A98F-EE27-4343-A107-873794459083}" dt="2018-11-13T05:04:33.756" v="8587" actId="20577"/>
        <pc:sldMkLst>
          <pc:docMk/>
          <pc:sldMk cId="2326196241" sldId="282"/>
        </pc:sldMkLst>
        <pc:spChg chg="mod">
          <ac:chgData name="fmoxo@calstatela.edu" userId="31d6b27ff7446d6d" providerId="LiveId" clId="{1C10A98F-EE27-4343-A107-873794459083}" dt="2018-11-10T00:10:01.124" v="4747" actId="20577"/>
          <ac:spMkLst>
            <pc:docMk/>
            <pc:sldMk cId="2326196241" sldId="282"/>
            <ac:spMk id="2" creationId="{79ED3F7C-F6E7-436B-9B6B-F8011A743E7E}"/>
          </ac:spMkLst>
        </pc:spChg>
        <pc:spChg chg="mod">
          <ac:chgData name="fmoxo@calstatela.edu" userId="31d6b27ff7446d6d" providerId="LiveId" clId="{1C10A98F-EE27-4343-A107-873794459083}" dt="2018-11-13T05:04:33.756" v="8587" actId="20577"/>
          <ac:spMkLst>
            <pc:docMk/>
            <pc:sldMk cId="2326196241" sldId="282"/>
            <ac:spMk id="3" creationId="{003D2CAA-0D8B-43C3-BF3B-B60F0BBBE32F}"/>
          </ac:spMkLst>
        </pc:spChg>
        <pc:spChg chg="del topLvl">
          <ac:chgData name="fmoxo@calstatela.edu" userId="31d6b27ff7446d6d" providerId="LiveId" clId="{1C10A98F-EE27-4343-A107-873794459083}" dt="2018-11-13T03:30:13.425" v="7295" actId="478"/>
          <ac:spMkLst>
            <pc:docMk/>
            <pc:sldMk cId="2326196241" sldId="282"/>
            <ac:spMk id="17" creationId="{624FE9A9-81BE-47E0-A7F4-F7EE1688CA4E}"/>
          </ac:spMkLst>
        </pc:spChg>
        <pc:spChg chg="del topLvl">
          <ac:chgData name="fmoxo@calstatela.edu" userId="31d6b27ff7446d6d" providerId="LiveId" clId="{1C10A98F-EE27-4343-A107-873794459083}" dt="2018-11-13T03:30:05.900" v="7293" actId="478"/>
          <ac:spMkLst>
            <pc:docMk/>
            <pc:sldMk cId="2326196241" sldId="282"/>
            <ac:spMk id="38" creationId="{E15F3D1D-D70A-4C85-9C77-D993E7F02337}"/>
          </ac:spMkLst>
        </pc:spChg>
        <pc:spChg chg="del mod topLvl">
          <ac:chgData name="fmoxo@calstatela.edu" userId="31d6b27ff7446d6d" providerId="LiveId" clId="{1C10A98F-EE27-4343-A107-873794459083}" dt="2018-11-13T03:30:32.023" v="7301" actId="478"/>
          <ac:spMkLst>
            <pc:docMk/>
            <pc:sldMk cId="2326196241" sldId="282"/>
            <ac:spMk id="69" creationId="{8CE077D9-5A5E-4D2C-8296-90887331B426}"/>
          </ac:spMkLst>
        </pc:spChg>
        <pc:spChg chg="del mod topLvl">
          <ac:chgData name="fmoxo@calstatela.edu" userId="31d6b27ff7446d6d" providerId="LiveId" clId="{1C10A98F-EE27-4343-A107-873794459083}" dt="2018-11-13T03:30:29.984" v="7300" actId="478"/>
          <ac:spMkLst>
            <pc:docMk/>
            <pc:sldMk cId="2326196241" sldId="282"/>
            <ac:spMk id="71" creationId="{216FD13E-CE4F-4FBF-91AB-6CCF4F0311F4}"/>
          </ac:spMkLst>
        </pc:spChg>
        <pc:grpChg chg="add del mod">
          <ac:chgData name="fmoxo@calstatela.edu" userId="31d6b27ff7446d6d" providerId="LiveId" clId="{1C10A98F-EE27-4343-A107-873794459083}" dt="2018-11-13T03:29:54.587" v="7289" actId="165"/>
          <ac:grpSpMkLst>
            <pc:docMk/>
            <pc:sldMk cId="2326196241" sldId="282"/>
            <ac:grpSpMk id="5" creationId="{F600A1AB-D6B9-4EDF-806E-9BEA1078BB11}"/>
          </ac:grpSpMkLst>
        </pc:grpChg>
        <pc:grpChg chg="del mod topLvl">
          <ac:chgData name="fmoxo@calstatela.edu" userId="31d6b27ff7446d6d" providerId="LiveId" clId="{1C10A98F-EE27-4343-A107-873794459083}" dt="2018-11-13T03:30:13.425" v="7295" actId="478"/>
          <ac:grpSpMkLst>
            <pc:docMk/>
            <pc:sldMk cId="2326196241" sldId="282"/>
            <ac:grpSpMk id="6" creationId="{56ACF233-B8B6-41FD-88D8-8A2AF6B54B93}"/>
          </ac:grpSpMkLst>
        </pc:grpChg>
        <pc:grpChg chg="del mod topLvl">
          <ac:chgData name="fmoxo@calstatela.edu" userId="31d6b27ff7446d6d" providerId="LiveId" clId="{1C10A98F-EE27-4343-A107-873794459083}" dt="2018-11-13T03:29:57.387" v="7290" actId="478"/>
          <ac:grpSpMkLst>
            <pc:docMk/>
            <pc:sldMk cId="2326196241" sldId="282"/>
            <ac:grpSpMk id="7" creationId="{3AFBBB71-12E2-4C64-8EC3-B1DCDA4567EC}"/>
          </ac:grpSpMkLst>
        </pc:grpChg>
        <pc:grpChg chg="mod topLvl">
          <ac:chgData name="fmoxo@calstatela.edu" userId="31d6b27ff7446d6d" providerId="LiveId" clId="{1C10A98F-EE27-4343-A107-873794459083}" dt="2018-11-13T03:33:36.021" v="7351" actId="14100"/>
          <ac:grpSpMkLst>
            <pc:docMk/>
            <pc:sldMk cId="2326196241" sldId="282"/>
            <ac:grpSpMk id="16" creationId="{0B8F0F6D-183D-4CD2-9A54-FEA6D5A66C3B}"/>
          </ac:grpSpMkLst>
        </pc:grpChg>
        <pc:grpChg chg="add del mod">
          <ac:chgData name="fmoxo@calstatela.edu" userId="31d6b27ff7446d6d" providerId="LiveId" clId="{1C10A98F-EE27-4343-A107-873794459083}" dt="2018-11-13T03:29:54.587" v="7289" actId="165"/>
          <ac:grpSpMkLst>
            <pc:docMk/>
            <pc:sldMk cId="2326196241" sldId="282"/>
            <ac:grpSpMk id="25" creationId="{02B8851D-C5E0-4F1E-9ADB-E73A9393B48D}"/>
          </ac:grpSpMkLst>
        </pc:grpChg>
        <pc:grpChg chg="del mod topLvl">
          <ac:chgData name="fmoxo@calstatela.edu" userId="31d6b27ff7446d6d" providerId="LiveId" clId="{1C10A98F-EE27-4343-A107-873794459083}" dt="2018-11-13T03:30:05.900" v="7293" actId="478"/>
          <ac:grpSpMkLst>
            <pc:docMk/>
            <pc:sldMk cId="2326196241" sldId="282"/>
            <ac:grpSpMk id="26" creationId="{8C5650FF-A4F6-4FEE-AA06-8E06C6936659}"/>
          </ac:grpSpMkLst>
        </pc:grpChg>
        <pc:grpChg chg="del mod topLvl">
          <ac:chgData name="fmoxo@calstatela.edu" userId="31d6b27ff7446d6d" providerId="LiveId" clId="{1C10A98F-EE27-4343-A107-873794459083}" dt="2018-11-13T03:30:00.187" v="7291" actId="478"/>
          <ac:grpSpMkLst>
            <pc:docMk/>
            <pc:sldMk cId="2326196241" sldId="282"/>
            <ac:grpSpMk id="27" creationId="{0C8BE38C-F609-4453-9836-0857E30A82A6}"/>
          </ac:grpSpMkLst>
        </pc:grpChg>
        <pc:grpChg chg="mod topLvl">
          <ac:chgData name="fmoxo@calstatela.edu" userId="31d6b27ff7446d6d" providerId="LiveId" clId="{1C10A98F-EE27-4343-A107-873794459083}" dt="2018-11-13T03:33:29.253" v="7350" actId="14100"/>
          <ac:grpSpMkLst>
            <pc:docMk/>
            <pc:sldMk cId="2326196241" sldId="282"/>
            <ac:grpSpMk id="37" creationId="{692475D9-7E62-4918-AF0E-96D5311E8D17}"/>
          </ac:grpSpMkLst>
        </pc:grpChg>
        <pc:grpChg chg="add del mod">
          <ac:chgData name="fmoxo@calstatela.edu" userId="31d6b27ff7446d6d" providerId="LiveId" clId="{1C10A98F-EE27-4343-A107-873794459083}" dt="2018-11-13T03:29:20.811" v="7286" actId="478"/>
          <ac:grpSpMkLst>
            <pc:docMk/>
            <pc:sldMk cId="2326196241" sldId="282"/>
            <ac:grpSpMk id="46" creationId="{71CEEA09-25F0-422C-9D1C-B98EE5E5C4C3}"/>
          </ac:grpSpMkLst>
        </pc:grpChg>
        <pc:grpChg chg="add del mod">
          <ac:chgData name="fmoxo@calstatela.edu" userId="31d6b27ff7446d6d" providerId="LiveId" clId="{1C10A98F-EE27-4343-A107-873794459083}" dt="2018-11-13T03:29:54.587" v="7289" actId="165"/>
          <ac:grpSpMkLst>
            <pc:docMk/>
            <pc:sldMk cId="2326196241" sldId="282"/>
            <ac:grpSpMk id="67" creationId="{50D443E6-C602-4A99-B1FA-9056ACCD1E4B}"/>
          </ac:grpSpMkLst>
        </pc:grpChg>
        <pc:grpChg chg="mod topLvl">
          <ac:chgData name="fmoxo@calstatela.edu" userId="31d6b27ff7446d6d" providerId="LiveId" clId="{1C10A98F-EE27-4343-A107-873794459083}" dt="2018-11-13T03:33:41.269" v="7352" actId="14100"/>
          <ac:grpSpMkLst>
            <pc:docMk/>
            <pc:sldMk cId="2326196241" sldId="282"/>
            <ac:grpSpMk id="68" creationId="{D582A772-BE57-4183-A23B-0B96F296C08C}"/>
          </ac:grpSpMkLst>
        </pc:grpChg>
        <pc:grpChg chg="del mod topLvl">
          <ac:chgData name="fmoxo@calstatela.edu" userId="31d6b27ff7446d6d" providerId="LiveId" clId="{1C10A98F-EE27-4343-A107-873794459083}" dt="2018-11-13T03:30:02.085" v="7292" actId="478"/>
          <ac:grpSpMkLst>
            <pc:docMk/>
            <pc:sldMk cId="2326196241" sldId="282"/>
            <ac:grpSpMk id="70" creationId="{3A5A5E46-C623-45A9-BD90-04B24849A3F9}"/>
          </ac:grpSpMkLst>
        </pc:grpChg>
        <pc:picChg chg="mod">
          <ac:chgData name="fmoxo@calstatela.edu" userId="31d6b27ff7446d6d" providerId="LiveId" clId="{1C10A98F-EE27-4343-A107-873794459083}" dt="2018-11-13T03:32:31.714" v="7335" actId="14100"/>
          <ac:picMkLst>
            <pc:docMk/>
            <pc:sldMk cId="2326196241" sldId="282"/>
            <ac:picMk id="39" creationId="{D03653EC-A246-4949-8005-8DCCC868A251}"/>
          </ac:picMkLst>
        </pc:picChg>
      </pc:sldChg>
      <pc:sldChg chg="addSp delSp modSp add">
        <pc:chgData name="fmoxo@calstatela.edu" userId="31d6b27ff7446d6d" providerId="LiveId" clId="{1C10A98F-EE27-4343-A107-873794459083}" dt="2018-11-10T00:24:17.538" v="5087" actId="14100"/>
        <pc:sldMkLst>
          <pc:docMk/>
          <pc:sldMk cId="2609488012" sldId="283"/>
        </pc:sldMkLst>
        <pc:spChg chg="mod">
          <ac:chgData name="fmoxo@calstatela.edu" userId="31d6b27ff7446d6d" providerId="LiveId" clId="{1C10A98F-EE27-4343-A107-873794459083}" dt="2018-11-10T00:23:28.417" v="5083" actId="20577"/>
          <ac:spMkLst>
            <pc:docMk/>
            <pc:sldMk cId="2609488012" sldId="283"/>
            <ac:spMk id="2" creationId="{5872EE36-CFEF-4CAB-99DE-C1297CD1424C}"/>
          </ac:spMkLst>
        </pc:spChg>
        <pc:spChg chg="del">
          <ac:chgData name="fmoxo@calstatela.edu" userId="31d6b27ff7446d6d" providerId="LiveId" clId="{1C10A98F-EE27-4343-A107-873794459083}" dt="2018-11-10T00:24:03.401" v="5084"/>
          <ac:spMkLst>
            <pc:docMk/>
            <pc:sldMk cId="2609488012" sldId="283"/>
            <ac:spMk id="3" creationId="{6BD4E9BC-34D5-454F-920E-B54BF01BA2E3}"/>
          </ac:spMkLst>
        </pc:spChg>
        <pc:picChg chg="add mod">
          <ac:chgData name="fmoxo@calstatela.edu" userId="31d6b27ff7446d6d" providerId="LiveId" clId="{1C10A98F-EE27-4343-A107-873794459083}" dt="2018-11-10T00:24:17.538" v="5087" actId="14100"/>
          <ac:picMkLst>
            <pc:docMk/>
            <pc:sldMk cId="2609488012" sldId="283"/>
            <ac:picMk id="5" creationId="{52434F79-4A60-47A5-ACD2-688396904BD4}"/>
          </ac:picMkLst>
        </pc:picChg>
      </pc:sldChg>
      <pc:sldChg chg="addSp delSp modSp add del modNotesTx">
        <pc:chgData name="fmoxo@calstatela.edu" userId="31d6b27ff7446d6d" providerId="LiveId" clId="{1C10A98F-EE27-4343-A107-873794459083}" dt="2018-11-13T02:49:46.612" v="6700" actId="2696"/>
        <pc:sldMkLst>
          <pc:docMk/>
          <pc:sldMk cId="3319837210" sldId="284"/>
        </pc:sldMkLst>
        <pc:spChg chg="mod">
          <ac:chgData name="fmoxo@calstatela.edu" userId="31d6b27ff7446d6d" providerId="LiveId" clId="{1C10A98F-EE27-4343-A107-873794459083}" dt="2018-11-12T17:19:23.115" v="5486" actId="20577"/>
          <ac:spMkLst>
            <pc:docMk/>
            <pc:sldMk cId="3319837210" sldId="284"/>
            <ac:spMk id="2" creationId="{D6FFE388-D823-4279-BDB8-0E75E7486407}"/>
          </ac:spMkLst>
        </pc:spChg>
        <pc:spChg chg="del mod">
          <ac:chgData name="fmoxo@calstatela.edu" userId="31d6b27ff7446d6d" providerId="LiveId" clId="{1C10A98F-EE27-4343-A107-873794459083}" dt="2018-11-12T17:19:13.195" v="5464" actId="478"/>
          <ac:spMkLst>
            <pc:docMk/>
            <pc:sldMk cId="3319837210" sldId="284"/>
            <ac:spMk id="3" creationId="{02932481-80B2-4AF7-A208-C908F0F8CF03}"/>
          </ac:spMkLst>
        </pc:spChg>
        <pc:spChg chg="add">
          <ac:chgData name="fmoxo@calstatela.edu" userId="31d6b27ff7446d6d" providerId="LiveId" clId="{1C10A98F-EE27-4343-A107-873794459083}" dt="2018-11-12T17:19:07.986" v="5463"/>
          <ac:spMkLst>
            <pc:docMk/>
            <pc:sldMk cId="3319837210" sldId="284"/>
            <ac:spMk id="9" creationId="{A686E006-2C7B-4CC0-ACB2-38DD0036C255}"/>
          </ac:spMkLst>
        </pc:spChg>
        <pc:spChg chg="add">
          <ac:chgData name="fmoxo@calstatela.edu" userId="31d6b27ff7446d6d" providerId="LiveId" clId="{1C10A98F-EE27-4343-A107-873794459083}" dt="2018-11-12T17:19:07.986" v="5463"/>
          <ac:spMkLst>
            <pc:docMk/>
            <pc:sldMk cId="3319837210" sldId="284"/>
            <ac:spMk id="10" creationId="{FE006D65-1714-4932-B77E-71BAE02D2FCA}"/>
          </ac:spMkLst>
        </pc:spChg>
        <pc:spChg chg="add">
          <ac:chgData name="fmoxo@calstatela.edu" userId="31d6b27ff7446d6d" providerId="LiveId" clId="{1C10A98F-EE27-4343-A107-873794459083}" dt="2018-11-12T17:19:07.986" v="5463"/>
          <ac:spMkLst>
            <pc:docMk/>
            <pc:sldMk cId="3319837210" sldId="284"/>
            <ac:spMk id="11" creationId="{36FED61B-AFB2-4578-8197-D3E3E79175EB}"/>
          </ac:spMkLst>
        </pc:spChg>
        <pc:spChg chg="add">
          <ac:chgData name="fmoxo@calstatela.edu" userId="31d6b27ff7446d6d" providerId="LiveId" clId="{1C10A98F-EE27-4343-A107-873794459083}" dt="2018-11-12T17:19:07.986" v="5463"/>
          <ac:spMkLst>
            <pc:docMk/>
            <pc:sldMk cId="3319837210" sldId="284"/>
            <ac:spMk id="12" creationId="{D2F3B45E-B87F-40DD-9207-3E2C0320A09D}"/>
          </ac:spMkLst>
        </pc:spChg>
        <pc:spChg chg="add">
          <ac:chgData name="fmoxo@calstatela.edu" userId="31d6b27ff7446d6d" providerId="LiveId" clId="{1C10A98F-EE27-4343-A107-873794459083}" dt="2018-11-12T17:19:07.986" v="5463"/>
          <ac:spMkLst>
            <pc:docMk/>
            <pc:sldMk cId="3319837210" sldId="284"/>
            <ac:spMk id="13" creationId="{3681E300-B0AC-4B0A-987B-8A63FA848B3D}"/>
          </ac:spMkLst>
        </pc:spChg>
        <pc:picChg chg="add del">
          <ac:chgData name="fmoxo@calstatela.edu" userId="31d6b27ff7446d6d" providerId="LiveId" clId="{1C10A98F-EE27-4343-A107-873794459083}" dt="2018-11-12T17:33:55.608" v="5780"/>
          <ac:picMkLst>
            <pc:docMk/>
            <pc:sldMk cId="3319837210" sldId="284"/>
            <ac:picMk id="5" creationId="{7CDFADD7-B2C9-4ACC-83AC-BC1C55B9AF81}"/>
          </ac:picMkLst>
        </pc:picChg>
        <pc:picChg chg="add">
          <ac:chgData name="fmoxo@calstatela.edu" userId="31d6b27ff7446d6d" providerId="LiveId" clId="{1C10A98F-EE27-4343-A107-873794459083}" dt="2018-11-12T17:19:07.986" v="5463"/>
          <ac:picMkLst>
            <pc:docMk/>
            <pc:sldMk cId="3319837210" sldId="284"/>
            <ac:picMk id="6" creationId="{DDDDCAE4-0E58-4895-B4EE-1B7A414C34F3}"/>
          </ac:picMkLst>
        </pc:picChg>
        <pc:picChg chg="add">
          <ac:chgData name="fmoxo@calstatela.edu" userId="31d6b27ff7446d6d" providerId="LiveId" clId="{1C10A98F-EE27-4343-A107-873794459083}" dt="2018-11-12T17:19:07.986" v="5463"/>
          <ac:picMkLst>
            <pc:docMk/>
            <pc:sldMk cId="3319837210" sldId="284"/>
            <ac:picMk id="7" creationId="{3A49B260-6CBA-419E-84CD-A80B56AC5CA6}"/>
          </ac:picMkLst>
        </pc:picChg>
        <pc:picChg chg="add">
          <ac:chgData name="fmoxo@calstatela.edu" userId="31d6b27ff7446d6d" providerId="LiveId" clId="{1C10A98F-EE27-4343-A107-873794459083}" dt="2018-11-12T17:19:07.986" v="5463"/>
          <ac:picMkLst>
            <pc:docMk/>
            <pc:sldMk cId="3319837210" sldId="284"/>
            <ac:picMk id="8" creationId="{CDA8B7C6-8680-4A36-A3AC-5CB0F64C930F}"/>
          </ac:picMkLst>
        </pc:picChg>
      </pc:sldChg>
      <pc:sldChg chg="addSp delSp modSp add">
        <pc:chgData name="fmoxo@calstatela.edu" userId="31d6b27ff7446d6d" providerId="LiveId" clId="{1C10A98F-EE27-4343-A107-873794459083}" dt="2018-11-13T08:08:56.209" v="9302" actId="20577"/>
        <pc:sldMkLst>
          <pc:docMk/>
          <pc:sldMk cId="3122039263" sldId="285"/>
        </pc:sldMkLst>
        <pc:spChg chg="mod">
          <ac:chgData name="fmoxo@calstatela.edu" userId="31d6b27ff7446d6d" providerId="LiveId" clId="{1C10A98F-EE27-4343-A107-873794459083}" dt="2018-11-13T07:33:11.347" v="9246" actId="20577"/>
          <ac:spMkLst>
            <pc:docMk/>
            <pc:sldMk cId="3122039263" sldId="285"/>
            <ac:spMk id="2" creationId="{FAB4EAC9-6946-43CF-93F8-B4DA88E58CE1}"/>
          </ac:spMkLst>
        </pc:spChg>
        <pc:spChg chg="mod">
          <ac:chgData name="fmoxo@calstatela.edu" userId="31d6b27ff7446d6d" providerId="LiveId" clId="{1C10A98F-EE27-4343-A107-873794459083}" dt="2018-11-13T08:08:56.209" v="9302" actId="20577"/>
          <ac:spMkLst>
            <pc:docMk/>
            <pc:sldMk cId="3122039263" sldId="285"/>
            <ac:spMk id="3" creationId="{7F3A5B43-7ACF-4A99-8EFC-A2F4B425F6DA}"/>
          </ac:spMkLst>
        </pc:spChg>
        <pc:spChg chg="add del mod">
          <ac:chgData name="fmoxo@calstatela.edu" userId="31d6b27ff7446d6d" providerId="LiveId" clId="{1C10A98F-EE27-4343-A107-873794459083}" dt="2018-11-13T02:31:20.720" v="6239" actId="478"/>
          <ac:spMkLst>
            <pc:docMk/>
            <pc:sldMk cId="3122039263" sldId="285"/>
            <ac:spMk id="6" creationId="{1F32E5B5-72ED-467B-B873-B6FDE97F5C91}"/>
          </ac:spMkLst>
        </pc:spChg>
        <pc:picChg chg="add del mod">
          <ac:chgData name="fmoxo@calstatela.edu" userId="31d6b27ff7446d6d" providerId="LiveId" clId="{1C10A98F-EE27-4343-A107-873794459083}" dt="2018-11-13T02:31:15.062" v="6238" actId="478"/>
          <ac:picMkLst>
            <pc:docMk/>
            <pc:sldMk cId="3122039263" sldId="285"/>
            <ac:picMk id="5" creationId="{CBFCF426-69F9-4525-8E10-3C2F6EBC37D7}"/>
          </ac:picMkLst>
        </pc:picChg>
        <pc:picChg chg="add del mod">
          <ac:chgData name="fmoxo@calstatela.edu" userId="31d6b27ff7446d6d" providerId="LiveId" clId="{1C10A98F-EE27-4343-A107-873794459083}" dt="2018-11-13T02:42:16.181" v="6561" actId="478"/>
          <ac:picMkLst>
            <pc:docMk/>
            <pc:sldMk cId="3122039263" sldId="285"/>
            <ac:picMk id="7" creationId="{9A489CE4-14AD-421D-A4D3-F83C7C2B5D2C}"/>
          </ac:picMkLst>
        </pc:picChg>
        <pc:picChg chg="add del mod">
          <ac:chgData name="fmoxo@calstatela.edu" userId="31d6b27ff7446d6d" providerId="LiveId" clId="{1C10A98F-EE27-4343-A107-873794459083}" dt="2018-11-13T04:47:47.813" v="8436"/>
          <ac:picMkLst>
            <pc:docMk/>
            <pc:sldMk cId="3122039263" sldId="285"/>
            <ac:picMk id="9" creationId="{A3386056-BF46-4B9A-9EEB-782F3DA11C74}"/>
          </ac:picMkLst>
        </pc:picChg>
        <pc:picChg chg="add mod modCrop">
          <ac:chgData name="fmoxo@calstatela.edu" userId="31d6b27ff7446d6d" providerId="LiveId" clId="{1C10A98F-EE27-4343-A107-873794459083}" dt="2018-11-13T04:48:48.693" v="8452" actId="1076"/>
          <ac:picMkLst>
            <pc:docMk/>
            <pc:sldMk cId="3122039263" sldId="285"/>
            <ac:picMk id="12" creationId="{04F9455C-A365-42A8-827A-2E2CE23C5A66}"/>
          </ac:picMkLst>
        </pc:picChg>
        <pc:picChg chg="add mod">
          <ac:chgData name="fmoxo@calstatela.edu" userId="31d6b27ff7446d6d" providerId="LiveId" clId="{1C10A98F-EE27-4343-A107-873794459083}" dt="2018-11-13T04:48:19.798" v="8445" actId="1076"/>
          <ac:picMkLst>
            <pc:docMk/>
            <pc:sldMk cId="3122039263" sldId="285"/>
            <ac:picMk id="13" creationId="{B2DDF450-53C3-429E-A49F-87914FF5D485}"/>
          </ac:picMkLst>
        </pc:picChg>
        <pc:picChg chg="add del mod">
          <ac:chgData name="fmoxo@calstatela.edu" userId="31d6b27ff7446d6d" providerId="LiveId" clId="{1C10A98F-EE27-4343-A107-873794459083}" dt="2018-11-13T02:40:39.462" v="6556"/>
          <ac:picMkLst>
            <pc:docMk/>
            <pc:sldMk cId="3122039263" sldId="285"/>
            <ac:picMk id="1026" creationId="{EADA501A-DA0F-4A6E-BBE7-1A6E871BB487}"/>
          </ac:picMkLst>
        </pc:picChg>
        <pc:picChg chg="add del mod">
          <ac:chgData name="fmoxo@calstatela.edu" userId="31d6b27ff7446d6d" providerId="LiveId" clId="{1C10A98F-EE27-4343-A107-873794459083}" dt="2018-11-13T04:45:44.768" v="8429" actId="478"/>
          <ac:picMkLst>
            <pc:docMk/>
            <pc:sldMk cId="3122039263" sldId="285"/>
            <ac:picMk id="1028" creationId="{F8ABC4A8-43A8-4DC4-A3B3-7C0EE7754E53}"/>
          </ac:picMkLst>
        </pc:picChg>
      </pc:sldChg>
      <pc:sldChg chg="modSp add del">
        <pc:chgData name="fmoxo@calstatela.edu" userId="31d6b27ff7446d6d" providerId="LiveId" clId="{1C10A98F-EE27-4343-A107-873794459083}" dt="2018-11-13T02:56:00.304" v="6741" actId="2696"/>
        <pc:sldMkLst>
          <pc:docMk/>
          <pc:sldMk cId="1321605607" sldId="286"/>
        </pc:sldMkLst>
        <pc:spChg chg="mod">
          <ac:chgData name="fmoxo@calstatela.edu" userId="31d6b27ff7446d6d" providerId="LiveId" clId="{1C10A98F-EE27-4343-A107-873794459083}" dt="2018-11-13T02:54:16.209" v="6716"/>
          <ac:spMkLst>
            <pc:docMk/>
            <pc:sldMk cId="1321605607" sldId="286"/>
            <ac:spMk id="2" creationId="{AC48CB87-84AF-4BD7-9DE5-A783EC4199C1}"/>
          </ac:spMkLst>
        </pc:spChg>
      </pc:sldChg>
      <pc:sldMasterChg chg="addSp modSldLayout">
        <pc:chgData name="fmoxo@calstatela.edu" userId="31d6b27ff7446d6d" providerId="LiveId" clId="{1C10A98F-EE27-4343-A107-873794459083}" dt="2018-11-07T22:12:54.227" v="1775" actId="14100"/>
        <pc:sldMasterMkLst>
          <pc:docMk/>
          <pc:sldMasterMk cId="1804439817" sldId="2147483823"/>
        </pc:sldMasterMkLst>
        <pc:spChg chg="add">
          <ac:chgData name="fmoxo@calstatela.edu" userId="31d6b27ff7446d6d" providerId="LiveId" clId="{1C10A98F-EE27-4343-A107-873794459083}" dt="2018-11-07T22:10:30.358" v="1739"/>
          <ac:spMkLst>
            <pc:docMk/>
            <pc:sldMasterMk cId="1804439817" sldId="2147483823"/>
            <ac:spMk id="7" creationId="{D8CBFE18-342B-4732-8A88-36FA3A910743}"/>
          </ac:spMkLst>
        </pc:spChg>
        <pc:spChg chg="add">
          <ac:chgData name="fmoxo@calstatela.edu" userId="31d6b27ff7446d6d" providerId="LiveId" clId="{1C10A98F-EE27-4343-A107-873794459083}" dt="2018-11-07T22:10:30.358" v="1739"/>
          <ac:spMkLst>
            <pc:docMk/>
            <pc:sldMasterMk cId="1804439817" sldId="2147483823"/>
            <ac:spMk id="8" creationId="{4EA0ACD1-647A-4EAF-A4C5-956BF7F3166E}"/>
          </ac:spMkLst>
        </pc:spChg>
        <pc:picChg chg="add">
          <ac:chgData name="fmoxo@calstatela.edu" userId="31d6b27ff7446d6d" providerId="LiveId" clId="{1C10A98F-EE27-4343-A107-873794459083}" dt="2018-11-07T22:10:30.358" v="1739"/>
          <ac:picMkLst>
            <pc:docMk/>
            <pc:sldMasterMk cId="1804439817" sldId="2147483823"/>
            <ac:picMk id="9" creationId="{D8CD7C9E-F190-4133-B968-E1DD5E737246}"/>
          </ac:picMkLst>
        </pc:picChg>
        <pc:sldLayoutChg chg="addSp modSp">
          <pc:chgData name="fmoxo@calstatela.edu" userId="31d6b27ff7446d6d" providerId="LiveId" clId="{1C10A98F-EE27-4343-A107-873794459083}" dt="2018-11-07T22:12:54.227" v="1775" actId="14100"/>
          <pc:sldLayoutMkLst>
            <pc:docMk/>
            <pc:sldMasterMk cId="1804439817" sldId="2147483823"/>
            <pc:sldLayoutMk cId="323588583" sldId="2147483825"/>
          </pc:sldLayoutMkLst>
          <pc:spChg chg="mod">
            <ac:chgData name="fmoxo@calstatela.edu" userId="31d6b27ff7446d6d" providerId="LiveId" clId="{1C10A98F-EE27-4343-A107-873794459083}" dt="2018-11-07T22:12:37.452" v="1767" actId="14100"/>
            <ac:spMkLst>
              <pc:docMk/>
              <pc:sldMasterMk cId="1804439817" sldId="2147483823"/>
              <pc:sldLayoutMk cId="323588583" sldId="2147483825"/>
              <ac:spMk id="2" creationId="{00000000-0000-0000-0000-000000000000}"/>
            </ac:spMkLst>
          </pc:spChg>
          <pc:spChg chg="mod">
            <ac:chgData name="fmoxo@calstatela.edu" userId="31d6b27ff7446d6d" providerId="LiveId" clId="{1C10A98F-EE27-4343-A107-873794459083}" dt="2018-11-07T22:12:54.227" v="1775" actId="14100"/>
            <ac:spMkLst>
              <pc:docMk/>
              <pc:sldMasterMk cId="1804439817" sldId="2147483823"/>
              <pc:sldLayoutMk cId="323588583" sldId="2147483825"/>
              <ac:spMk id="3" creationId="{00000000-0000-0000-0000-000000000000}"/>
            </ac:spMkLst>
          </pc:spChg>
          <pc:spChg chg="add">
            <ac:chgData name="fmoxo@calstatela.edu" userId="31d6b27ff7446d6d" providerId="LiveId" clId="{1C10A98F-EE27-4343-A107-873794459083}" dt="2018-11-07T22:10:30.358" v="1739"/>
            <ac:spMkLst>
              <pc:docMk/>
              <pc:sldMasterMk cId="1804439817" sldId="2147483823"/>
              <pc:sldLayoutMk cId="323588583" sldId="2147483825"/>
              <ac:spMk id="7" creationId="{6286C900-1D54-4424-9D20-E1DBFDC2EA24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5980F-7265-441C-8B3E-C58BE5759C67}" type="datetimeFigureOut">
              <a:rPr lang="en-US" smtClean="0"/>
              <a:t>11/12/2018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B542B-A2F1-4C00-A134-198BCA3AB6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48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1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Increased friction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87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26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http://cyberneticzoo.com/teleoperators/1972-rancho-anthropomorphic-manipulator-ram-rancho-los-amigos-hospital-american/</a:t>
            </a:r>
          </a:p>
          <a:p>
            <a:r>
              <a:rPr lang="en-US" dirty="0"/>
              <a:t>http://cyberneticzoo.com/underwater-robotics/1968-minsky-bennett-arm-marvin-minsky-and-bill-bennett-american/</a:t>
            </a:r>
          </a:p>
          <a:p>
            <a:r>
              <a:rPr lang="en-US" dirty="0"/>
              <a:t>http://infolab.stanford.edu/pub/voy/museum/pictures/display/1-Robot.htm</a:t>
            </a:r>
          </a:p>
          <a:p>
            <a:r>
              <a:rPr lang="en-US" dirty="0"/>
              <a:t>https://www.thocp.net/reference/robotics/robotics2.htm</a:t>
            </a:r>
          </a:p>
          <a:p>
            <a:endParaRPr lang="en-US" dirty="0"/>
          </a:p>
          <a:p>
            <a:r>
              <a:rPr lang="en-US" dirty="0"/>
              <a:t>http://www.humanoid.waseda.ac.jp/booklet/photo/WABOT-1-1973.jpg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Talk in general of what robot arm is</a:t>
            </a:r>
          </a:p>
          <a:p>
            <a:r>
              <a:rPr lang="en-US" dirty="0" err="1"/>
              <a:t>Decrecrease</a:t>
            </a:r>
            <a:r>
              <a:rPr lang="en-US" dirty="0"/>
              <a:t> </a:t>
            </a:r>
            <a:r>
              <a:rPr lang="en-US" dirty="0" err="1"/>
              <a:t>emptyness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60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http://cyberneticzoo.com/teleoperators/1972-rancho-anthropomorphic-manipulator-ram-rancho-los-amigos-hospital-american/</a:t>
            </a:r>
          </a:p>
          <a:p>
            <a:r>
              <a:rPr lang="en-US" dirty="0"/>
              <a:t>http://cyberneticzoo.com/underwater-robotics/1968-minsky-bennett-arm-marvin-minsky-and-bill-bennett-american/</a:t>
            </a:r>
          </a:p>
          <a:p>
            <a:r>
              <a:rPr lang="en-US" dirty="0"/>
              <a:t>http://infolab.stanford.edu/pub/voy/museum/pictures/display/1-Robot.htm</a:t>
            </a:r>
          </a:p>
          <a:p>
            <a:r>
              <a:rPr lang="en-US" dirty="0"/>
              <a:t>https://www.thocp.net/reference/robotics/robotics2.htm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25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https://upload.wikimedia.org/wikipedia/commons/8/81/Atlas_frontview_2013.jpg</a:t>
            </a:r>
          </a:p>
          <a:p>
            <a:r>
              <a:rPr lang="en-US" dirty="0"/>
              <a:t>https://ieeexplore.ieee.org/stamp/stamp.jsp?arnumber=7363420</a:t>
            </a:r>
          </a:p>
          <a:p>
            <a:r>
              <a:rPr lang="en-US" dirty="0"/>
              <a:t>https://biomimetics.mit.edu/research/mit-hermes-project</a:t>
            </a:r>
          </a:p>
          <a:p>
            <a:r>
              <a:rPr lang="en-US" dirty="0"/>
              <a:t>Talk more about different actuators</a:t>
            </a:r>
          </a:p>
          <a:p>
            <a:r>
              <a:rPr lang="en-US" dirty="0"/>
              <a:t>Why not talk about the arm </a:t>
            </a:r>
          </a:p>
          <a:p>
            <a:r>
              <a:rPr lang="en-US" dirty="0"/>
              <a:t>How is the flow</a:t>
            </a:r>
          </a:p>
          <a:p>
            <a:r>
              <a:rPr lang="en-US" dirty="0"/>
              <a:t>Give broad info arm of robotic </a:t>
            </a:r>
            <a:r>
              <a:rPr lang="en-US" dirty="0" err="1"/>
              <a:t>manuipulator</a:t>
            </a:r>
            <a:endParaRPr lang="en-US" dirty="0"/>
          </a:p>
          <a:p>
            <a:r>
              <a:rPr lang="en-US" dirty="0"/>
              <a:t>General humanoid robotic manipulator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45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4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https://newatlas.com/rethink-robotics-sawyer-robot</a:t>
            </a:r>
          </a:p>
          <a:p>
            <a:r>
              <a:rPr lang="en-US" dirty="0"/>
              <a:t>https://cobotsguide.com/2016/06/kinova//36680/</a:t>
            </a:r>
          </a:p>
          <a:p>
            <a:endParaRPr lang="en-US" dirty="0"/>
          </a:p>
          <a:p>
            <a:r>
              <a:rPr lang="en-US" dirty="0"/>
              <a:t>This are some common arms used by some </a:t>
            </a:r>
            <a:r>
              <a:rPr lang="en-US" dirty="0" err="1"/>
              <a:t>shuman</a:t>
            </a:r>
            <a:r>
              <a:rPr lang="en-US" dirty="0"/>
              <a:t> </a:t>
            </a:r>
            <a:r>
              <a:rPr lang="en-US" dirty="0" err="1"/>
              <a:t>oid</a:t>
            </a:r>
            <a:r>
              <a:rPr lang="en-US" dirty="0"/>
              <a:t> robots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248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Harmonic Drive is not new </a:t>
                </a:r>
              </a:p>
              <a:p>
                <a:endParaRPr lang="en-US" dirty="0"/>
              </a:p>
              <a:p>
                <a:r>
                  <a:rPr lang="en-US" dirty="0"/>
                  <a:t>Compare to </a:t>
                </a:r>
                <a:r>
                  <a:rPr lang="en-US" dirty="0" err="1"/>
                  <a:t>convential</a:t>
                </a:r>
                <a:r>
                  <a:rPr lang="en-US" dirty="0"/>
                  <a:t> harmonic drive</a:t>
                </a:r>
              </a:p>
              <a:p>
                <a:endParaRPr lang="en-US" dirty="0"/>
              </a:p>
              <a:p>
                <a:r>
                  <a:rPr lang="en-US" dirty="0"/>
                  <a:t>Challenges of printing,</a:t>
                </a:r>
              </a:p>
              <a:p>
                <a:endParaRPr lang="en-US" dirty="0"/>
              </a:p>
              <a:p>
                <a:r>
                  <a:rPr lang="en-US" dirty="0"/>
                  <a:t>Also heavy</a:t>
                </a:r>
              </a:p>
              <a:p>
                <a:endParaRPr lang="en-US" dirty="0"/>
              </a:p>
              <a:p>
                <a:r>
                  <a:rPr lang="en-US" dirty="0"/>
                  <a:t>Easy made using printer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Each joint composed:</a:t>
                </a:r>
              </a:p>
              <a:p>
                <a:pPr lvl="1"/>
                <a:r>
                  <a:rPr lang="en-US" dirty="0"/>
                  <a:t>Actuator</a:t>
                </a:r>
              </a:p>
              <a:p>
                <a:pPr lvl="2"/>
                <a:r>
                  <a:rPr lang="en-US" dirty="0"/>
                  <a:t>DC motor: Joint 1,2 and 3</a:t>
                </a:r>
              </a:p>
              <a:p>
                <a:pPr lvl="2"/>
                <a:r>
                  <a:rPr lang="en-US" dirty="0"/>
                  <a:t>Stepper Motor: Joint 4 and 5</a:t>
                </a:r>
              </a:p>
              <a:p>
                <a:pPr lvl="1"/>
                <a:r>
                  <a:rPr lang="en-US" dirty="0"/>
                  <a:t>Gearbox</a:t>
                </a:r>
              </a:p>
              <a:p>
                <a:pPr lvl="2"/>
                <a:r>
                  <a:rPr lang="en-US" dirty="0"/>
                  <a:t>Harmonic drive mechanism</a:t>
                </a:r>
              </a:p>
              <a:p>
                <a:pPr lvl="3"/>
                <a:r>
                  <a:rPr lang="en-US" dirty="0"/>
                  <a:t>high gear reduction ratio</a:t>
                </a:r>
              </a:p>
              <a:p>
                <a:pPr lvl="3"/>
                <a:r>
                  <a:rPr lang="en-US" dirty="0"/>
                  <a:t>back drivability,</a:t>
                </a:r>
              </a:p>
              <a:p>
                <a:pPr lvl="3"/>
                <a:r>
                  <a:rPr lang="en-US" dirty="0"/>
                  <a:t>compact assembly</a:t>
                </a:r>
              </a:p>
              <a:p>
                <a:pPr lvl="3"/>
                <a:r>
                  <a:rPr lang="en-US" dirty="0"/>
                  <a:t>zero-backlash features</a:t>
                </a:r>
              </a:p>
              <a:p>
                <a:pPr lvl="2"/>
                <a:r>
                  <a:rPr lang="en-US" dirty="0"/>
                  <a:t>Two Stage: Joint 1,2 and 3</a:t>
                </a:r>
              </a:p>
              <a:p>
                <a:pPr lvl="2"/>
                <a:r>
                  <a:rPr lang="en-US" dirty="0"/>
                  <a:t>Single Stage: Joints 4 and 5</a:t>
                </a:r>
              </a:p>
              <a:p>
                <a:pPr lvl="2"/>
                <a:r>
                  <a:rPr lang="en-US" dirty="0"/>
                  <a:t>Gear reduction ratio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 # of teeth on flexible spine,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fixed circular spine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#teeth on follower spline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=60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=62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=60</a:t>
                </a:r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=900:1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Sensing unit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Each joint composed:</a:t>
                </a:r>
              </a:p>
              <a:p>
                <a:pPr lvl="1"/>
                <a:r>
                  <a:rPr lang="en-US" dirty="0"/>
                  <a:t>Actuator</a:t>
                </a:r>
              </a:p>
              <a:p>
                <a:pPr lvl="2"/>
                <a:r>
                  <a:rPr lang="en-US" dirty="0"/>
                  <a:t>DC motor: Joint 1,2 and 3</a:t>
                </a:r>
              </a:p>
              <a:p>
                <a:pPr lvl="2"/>
                <a:r>
                  <a:rPr lang="en-US" dirty="0"/>
                  <a:t>Stepper Motor: Joint 4 and 5</a:t>
                </a:r>
              </a:p>
              <a:p>
                <a:pPr lvl="1"/>
                <a:r>
                  <a:rPr lang="en-US" dirty="0"/>
                  <a:t>Gearbox</a:t>
                </a:r>
              </a:p>
              <a:p>
                <a:pPr lvl="2"/>
                <a:r>
                  <a:rPr lang="en-US" dirty="0"/>
                  <a:t>Harmonic drive mechanism</a:t>
                </a:r>
              </a:p>
              <a:p>
                <a:pPr lvl="3"/>
                <a:r>
                  <a:rPr lang="en-US" dirty="0"/>
                  <a:t>high gear reduction ratio</a:t>
                </a:r>
              </a:p>
              <a:p>
                <a:pPr lvl="3"/>
                <a:r>
                  <a:rPr lang="en-US" dirty="0"/>
                  <a:t>back drivability,</a:t>
                </a:r>
              </a:p>
              <a:p>
                <a:pPr lvl="3"/>
                <a:r>
                  <a:rPr lang="en-US" dirty="0"/>
                  <a:t>compact assembly</a:t>
                </a:r>
              </a:p>
              <a:p>
                <a:pPr lvl="3"/>
                <a:r>
                  <a:rPr lang="en-US" dirty="0"/>
                  <a:t>zero-backlash features</a:t>
                </a:r>
              </a:p>
              <a:p>
                <a:pPr lvl="2"/>
                <a:r>
                  <a:rPr lang="en-US" dirty="0"/>
                  <a:t>Two Stage: Joint 1,2 and 3</a:t>
                </a:r>
              </a:p>
              <a:p>
                <a:pPr lvl="2"/>
                <a:r>
                  <a:rPr lang="en-US" dirty="0"/>
                  <a:t>Single Stage: Joints 4 and 5</a:t>
                </a:r>
              </a:p>
              <a:p>
                <a:pPr lvl="2"/>
                <a:r>
                  <a:rPr lang="en-US" dirty="0"/>
                  <a:t>Gear reduction ratio</a:t>
                </a:r>
              </a:p>
              <a:p>
                <a:pPr lvl="3"/>
                <a:r>
                  <a:rPr lang="en-US" b="0" i="0">
                    <a:latin typeface="Cambria Math" panose="02040503050406030204" pitchFamily="18" charset="0"/>
                  </a:rPr>
                  <a:t>𝑟=𝑁_𝑓/(𝑁_1−𝑁_2 )</a:t>
                </a:r>
                <a:endParaRPr lang="en-US" dirty="0"/>
              </a:p>
              <a:p>
                <a:pPr lvl="3"/>
                <a:r>
                  <a:rPr lang="en-US" b="0" i="0">
                    <a:latin typeface="Cambria Math" panose="02040503050406030204" pitchFamily="18" charset="0"/>
                  </a:rPr>
                  <a:t>𝑁_𝑓</a:t>
                </a:r>
                <a:r>
                  <a:rPr lang="en-US" dirty="0"/>
                  <a:t>= # of teeth on flexible spine,</a:t>
                </a:r>
                <a:r>
                  <a:rPr lang="en-US" b="0" dirty="0"/>
                  <a:t> </a:t>
                </a:r>
                <a:r>
                  <a:rPr lang="en-US" b="0" i="0">
                    <a:latin typeface="Cambria Math" panose="02040503050406030204" pitchFamily="18" charset="0"/>
                  </a:rPr>
                  <a:t>𝑁_1</a:t>
                </a:r>
                <a:r>
                  <a:rPr lang="en-US" dirty="0"/>
                  <a:t>= fixed circular spine and </a:t>
                </a:r>
                <a:r>
                  <a:rPr lang="en-US" b="0" i="0">
                    <a:latin typeface="Cambria Math" panose="02040503050406030204" pitchFamily="18" charset="0"/>
                  </a:rPr>
                  <a:t>𝑁_2</a:t>
                </a:r>
                <a:r>
                  <a:rPr lang="en-US" dirty="0"/>
                  <a:t>= #teeth on follower spline</a:t>
                </a:r>
              </a:p>
              <a:p>
                <a:pPr lvl="3"/>
                <a:r>
                  <a:rPr lang="en-US" b="0" i="0">
                    <a:latin typeface="Cambria Math" panose="02040503050406030204" pitchFamily="18" charset="0"/>
                  </a:rPr>
                  <a:t>𝑁_𝑓</a:t>
                </a:r>
                <a:r>
                  <a:rPr lang="en-US" dirty="0"/>
                  <a:t>=60 </a:t>
                </a:r>
                <a:r>
                  <a:rPr lang="en-US" b="0" i="0">
                    <a:latin typeface="Cambria Math" panose="02040503050406030204" pitchFamily="18" charset="0"/>
                  </a:rPr>
                  <a:t>𝑁_1</a:t>
                </a:r>
                <a:r>
                  <a:rPr lang="en-US" dirty="0"/>
                  <a:t>=62 </a:t>
                </a:r>
                <a:r>
                  <a:rPr lang="en-US" b="0" i="0">
                    <a:latin typeface="Cambria Math" panose="02040503050406030204" pitchFamily="18" charset="0"/>
                  </a:rPr>
                  <a:t>𝑁_2</a:t>
                </a:r>
                <a:r>
                  <a:rPr lang="en-US" dirty="0"/>
                  <a:t>=60</a:t>
                </a:r>
              </a:p>
              <a:p>
                <a:pPr lvl="3"/>
                <a:r>
                  <a:rPr lang="en-US" b="0" i="0">
                    <a:latin typeface="Cambria Math" panose="02040503050406030204" pitchFamily="18" charset="0"/>
                  </a:rPr>
                  <a:t>𝑟=900:1</a:t>
                </a:r>
                <a:endParaRPr lang="en-US" dirty="0"/>
              </a:p>
              <a:p>
                <a:pPr lvl="1"/>
                <a:r>
                  <a:rPr lang="en-US" dirty="0"/>
                  <a:t>Sensing unit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27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Cahnge</a:t>
            </a:r>
            <a:r>
              <a:rPr lang="en-US" dirty="0"/>
              <a:t>  to shoulder and elbow</a:t>
            </a:r>
          </a:p>
          <a:p>
            <a:endParaRPr lang="en-US" dirty="0"/>
          </a:p>
          <a:p>
            <a:r>
              <a:rPr lang="en-US" dirty="0"/>
              <a:t>Change to wrist joints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6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Master Slave Control scheme</a:t>
            </a:r>
          </a:p>
          <a:p>
            <a:pPr lvl="1"/>
            <a:r>
              <a:rPr lang="en-US" dirty="0"/>
              <a:t>Master: Arduino Mega 2560</a:t>
            </a:r>
          </a:p>
          <a:p>
            <a:pPr lvl="1"/>
            <a:r>
              <a:rPr lang="en-US" dirty="0"/>
              <a:t>Slaves: Arduino Nano</a:t>
            </a:r>
          </a:p>
          <a:p>
            <a:pPr lvl="2"/>
            <a:r>
              <a:rPr lang="en-US" dirty="0"/>
              <a:t>Send Signals to motor drivers</a:t>
            </a:r>
          </a:p>
          <a:p>
            <a:pPr lvl="2"/>
            <a:r>
              <a:rPr lang="en-US" dirty="0"/>
              <a:t>Collects encoder data, to send to master</a:t>
            </a:r>
          </a:p>
          <a:p>
            <a:pPr lvl="1"/>
            <a:r>
              <a:rPr lang="en-US" dirty="0"/>
              <a:t>Powered by 9v Battery</a:t>
            </a:r>
          </a:p>
          <a:p>
            <a:r>
              <a:rPr lang="en-US" dirty="0"/>
              <a:t>Motor Drivers</a:t>
            </a:r>
          </a:p>
          <a:p>
            <a:pPr lvl="1"/>
            <a:r>
              <a:rPr lang="en-US" dirty="0"/>
              <a:t>Joint 1,2 and 3: Electronics Speed Controllers (ESC)</a:t>
            </a:r>
          </a:p>
          <a:p>
            <a:pPr lvl="1"/>
            <a:r>
              <a:rPr lang="en-US" dirty="0"/>
              <a:t>Joint 4 and 5:  </a:t>
            </a:r>
            <a:r>
              <a:rPr lang="en-US" dirty="0" err="1"/>
              <a:t>Pololu</a:t>
            </a:r>
            <a:r>
              <a:rPr lang="en-US" dirty="0"/>
              <a:t> DRV 8825 Stepper driver</a:t>
            </a:r>
          </a:p>
          <a:p>
            <a:pPr lvl="1"/>
            <a:r>
              <a:rPr lang="en-US" dirty="0"/>
              <a:t>Powered by11.1Volt Li-po 5500mAh battery</a:t>
            </a:r>
          </a:p>
          <a:p>
            <a:r>
              <a:rPr lang="en-US" dirty="0"/>
              <a:t>Optical rotary encoder</a:t>
            </a:r>
          </a:p>
          <a:p>
            <a:pPr lvl="1"/>
            <a:r>
              <a:rPr lang="en-US" dirty="0"/>
              <a:t>Two photo interrupters</a:t>
            </a:r>
          </a:p>
          <a:p>
            <a:pPr lvl="2"/>
            <a:r>
              <a:rPr lang="en-US" dirty="0"/>
              <a:t>OPB960L51 from TT Electronics</a:t>
            </a:r>
          </a:p>
          <a:p>
            <a:pPr lvl="1"/>
            <a:r>
              <a:rPr lang="en-US" dirty="0"/>
              <a:t>IR LED receiver and transmitter for index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693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84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7B542B-A2F1-4C00-A134-198BCA3AB6E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A57F2-E2C0-48AA-94BB-F6C2A1F6ABC0}" type="datetime1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0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71C7-7F2F-423F-8259-0C490D329E92}" type="datetime1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7926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71C7-7F2F-423F-8259-0C490D329E92}" type="datetime1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462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346" y="595223"/>
            <a:ext cx="9999453" cy="5607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9062"/>
            <a:ext cx="10515600" cy="52004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153FC-3CEA-4A3B-A201-A0A2041856B1}" type="datetime1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6C900-1D54-4424-9D20-E1DBFDC2EA24}"/>
              </a:ext>
            </a:extLst>
          </p:cNvPr>
          <p:cNvSpPr/>
          <p:nvPr userDrawn="1"/>
        </p:nvSpPr>
        <p:spPr>
          <a:xfrm flipH="1" flipV="1">
            <a:off x="855039" y="6356350"/>
            <a:ext cx="10515600" cy="53122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23588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71C7-7F2F-423F-8259-0C490D329E92}" type="datetime1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0436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71C7-7F2F-423F-8259-0C490D329E92}" type="datetime1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126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71C7-7F2F-423F-8259-0C490D329E92}" type="datetime1">
              <a:rPr lang="en-US" smtClean="0"/>
              <a:t>11/12/2018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6528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71C7-7F2F-423F-8259-0C490D329E92}" type="datetime1">
              <a:rPr lang="en-US" smtClean="0"/>
              <a:t>11/12/2018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7499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C24D-84A5-47BE-BCBF-7814EAFE7151}" type="datetime1">
              <a:rPr lang="en-US" smtClean="0"/>
              <a:t>11/12/2018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8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71C7-7F2F-423F-8259-0C490D329E92}" type="datetime1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4310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771C7-7F2F-423F-8259-0C490D329E92}" type="datetime1">
              <a:rPr lang="en-US" smtClean="0"/>
              <a:t>11/12/2018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7492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771C7-7F2F-423F-8259-0C490D329E92}" type="datetime1">
              <a:rPr lang="en-US" smtClean="0"/>
              <a:t>11/12/2018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7C9CC-3E07-4821-9ECF-E7AB452D152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CBFE18-342B-4732-8A88-36FA3A910743}"/>
              </a:ext>
            </a:extLst>
          </p:cNvPr>
          <p:cNvSpPr/>
          <p:nvPr userDrawn="1"/>
        </p:nvSpPr>
        <p:spPr>
          <a:xfrm>
            <a:off x="1363379" y="279512"/>
            <a:ext cx="9990420" cy="283885"/>
          </a:xfrm>
          <a:prstGeom prst="rect">
            <a:avLst/>
          </a:prstGeom>
          <a:gradFill flip="none" rotWithShape="1">
            <a:gsLst>
              <a:gs pos="0">
                <a:srgbClr val="FFCE0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A0ACD1-647A-4EAF-A4C5-956BF7F3166E}"/>
              </a:ext>
            </a:extLst>
          </p:cNvPr>
          <p:cNvSpPr/>
          <p:nvPr userDrawn="1"/>
        </p:nvSpPr>
        <p:spPr>
          <a:xfrm>
            <a:off x="1362777" y="526535"/>
            <a:ext cx="10096099" cy="811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D7C9E-F190-4133-B968-E1DD5E737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6" b="7023"/>
          <a:stretch/>
        </p:blipFill>
        <p:spPr>
          <a:xfrm>
            <a:off x="313023" y="63162"/>
            <a:ext cx="1153471" cy="11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39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openxmlformats.org/officeDocument/2006/relationships/image" Target="../media/image24.jp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8.png"/><Relationship Id="rId5" Type="http://schemas.openxmlformats.org/officeDocument/2006/relationships/image" Target="../media/image230.png"/><Relationship Id="rId10" Type="http://schemas.openxmlformats.org/officeDocument/2006/relationships/image" Target="../media/image37.png"/><Relationship Id="rId4" Type="http://schemas.openxmlformats.org/officeDocument/2006/relationships/image" Target="../media/image220.PNG"/><Relationship Id="rId9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6.jpe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30.png"/><Relationship Id="rId10" Type="http://schemas.openxmlformats.org/officeDocument/2006/relationships/image" Target="../media/image32.png"/><Relationship Id="rId4" Type="http://schemas.openxmlformats.org/officeDocument/2006/relationships/image" Target="../media/image220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4.jpeg"/><Relationship Id="rId4" Type="http://schemas.openxmlformats.org/officeDocument/2006/relationships/image" Target="../media/image38.png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0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gif"/><Relationship Id="rId5" Type="http://schemas.openxmlformats.org/officeDocument/2006/relationships/image" Target="../media/image39.png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B11DD779-B9C5-4643-8C19-0D0EC781F4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52" b="53762"/>
          <a:stretch/>
        </p:blipFill>
        <p:spPr>
          <a:xfrm>
            <a:off x="9415504" y="2152650"/>
            <a:ext cx="2727766" cy="3581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476DD8-5EE5-4CC9-B9EF-1E621226CA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613" y="1886831"/>
            <a:ext cx="9366775" cy="1687512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DEVELOPMENT AND ANALYSIS OF ROBOTIC ARMS FOR HUMANOID MELO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3CE7A-2478-4E24-91F3-4BF88F4BF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0619" y="3772665"/>
            <a:ext cx="7730763" cy="52863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He Shen, Salvador Rojas, Eduardo Molina, </a:t>
            </a:r>
            <a:r>
              <a:rPr lang="en-US" sz="2000" b="1" dirty="0"/>
              <a:t>Francisco Moxo Galicia, </a:t>
            </a:r>
            <a:r>
              <a:rPr lang="en-US" sz="2000" dirty="0"/>
              <a:t>Ni Li</a:t>
            </a:r>
          </a:p>
          <a:p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356350"/>
            <a:ext cx="813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November 13, 2018, ASME IMECE, Pittsburgh, PA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39CAC33-AFE8-4C3A-8116-603418F6B37D}"/>
              </a:ext>
            </a:extLst>
          </p:cNvPr>
          <p:cNvSpPr txBox="1">
            <a:spLocks/>
          </p:cNvSpPr>
          <p:nvPr/>
        </p:nvSpPr>
        <p:spPr>
          <a:xfrm>
            <a:off x="3381322" y="4499619"/>
            <a:ext cx="5429357" cy="112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/>
              <a:t>Department of Mechanical Engineering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California State University, Los Angeles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5151 State University Dr, Los Angeles, CA 90032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4706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F303-430D-4A39-A11A-FEE02BC9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III. Design Process – </a:t>
            </a:r>
            <a:r>
              <a:rPr lang="en-US" dirty="0">
                <a:solidFill>
                  <a:schemeClr val="accent4"/>
                </a:solidFill>
              </a:rPr>
              <a:t>Joint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C74DA-0111-4B09-9902-E95916B4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455" y="1338502"/>
            <a:ext cx="10164343" cy="3293788"/>
          </a:xfrm>
        </p:spPr>
        <p:txBody>
          <a:bodyPr>
            <a:normAutofit/>
          </a:bodyPr>
          <a:lstStyle/>
          <a:p>
            <a:r>
              <a:rPr lang="en-US" dirty="0"/>
              <a:t>Each joint composed: Actuator, Harmonic Drive Gearbox, Encoder</a:t>
            </a:r>
          </a:p>
          <a:p>
            <a:r>
              <a:rPr lang="en-US" dirty="0"/>
              <a:t>Mostly 3D printed parts</a:t>
            </a:r>
          </a:p>
          <a:p>
            <a:pPr lvl="1"/>
            <a:r>
              <a:rPr lang="en-US" dirty="0"/>
              <a:t>Polylactic Acid (PLA) and Nylon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 descr="Image result for harmonic gear drive exploded view">
            <a:extLst>
              <a:ext uri="{FF2B5EF4-FFF2-40B4-BE49-F238E27FC236}">
                <a16:creationId xmlns:a16="http://schemas.microsoft.com/office/drawing/2014/main" id="{FB611FE8-8BC7-485D-A2BA-9034D498C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76" y="3071573"/>
            <a:ext cx="4036800" cy="2660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810F66-C2AB-407D-82A1-B2CE29605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198" y="2144942"/>
            <a:ext cx="7228114" cy="427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6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E3FC-947D-4C46-861B-943E5005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A01F-E8C1-4E5B-9D5A-89E8C3020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9195" y="1671983"/>
            <a:ext cx="4996207" cy="4684367"/>
          </a:xfrm>
        </p:spPr>
        <p:txBody>
          <a:bodyPr/>
          <a:lstStyle/>
          <a:p>
            <a:pPr marL="560057" indent="-514338">
              <a:buFont typeface="+mj-lt"/>
              <a:buAutoNum type="romanUcPeriod"/>
            </a:pPr>
            <a:r>
              <a:rPr lang="en-US" dirty="0"/>
              <a:t>Background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Motivation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Design Process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Development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Experimental Testing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11</a:t>
            </a:fld>
            <a:endParaRPr lang="en-US"/>
          </a:p>
        </p:txBody>
      </p:sp>
      <p:pic>
        <p:nvPicPr>
          <p:cNvPr id="7170" name="Picture 2" descr="Image result for hand pointing">
            <a:extLst>
              <a:ext uri="{FF2B5EF4-FFF2-40B4-BE49-F238E27FC236}">
                <a16:creationId xmlns:a16="http://schemas.microsoft.com/office/drawing/2014/main" id="{24138D9B-25CB-43EE-8646-F3E94107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98" y="2897467"/>
            <a:ext cx="1306887" cy="13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61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947D8F-57CC-4420-8829-DD0242DBB871}"/>
              </a:ext>
            </a:extLst>
          </p:cNvPr>
          <p:cNvGrpSpPr/>
          <p:nvPr/>
        </p:nvGrpSpPr>
        <p:grpSpPr>
          <a:xfrm>
            <a:off x="5986699" y="1447800"/>
            <a:ext cx="5705002" cy="4095750"/>
            <a:chOff x="0" y="0"/>
            <a:chExt cx="9645098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F24DBC-A1B7-43A8-A97F-D8BFC5FD4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00"/>
            <a:stretch/>
          </p:blipFill>
          <p:spPr>
            <a:xfrm>
              <a:off x="0" y="0"/>
              <a:ext cx="4822549" cy="6858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5FDBFE-DD08-4FD3-919A-E4CBAF8B5C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693" t="12877" r="7127" b="2315"/>
            <a:stretch/>
          </p:blipFill>
          <p:spPr>
            <a:xfrm>
              <a:off x="4822549" y="0"/>
              <a:ext cx="4822549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2867B19-E8EF-456B-876C-8E61AD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IV. Robot Arm Development - </a:t>
            </a:r>
            <a:r>
              <a:rPr lang="en-US" dirty="0">
                <a:solidFill>
                  <a:schemeClr val="accent4"/>
                </a:solidFill>
              </a:rPr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1652A-AF31-46FC-B175-EB6F010C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062"/>
            <a:ext cx="5257800" cy="5200410"/>
          </a:xfrm>
        </p:spPr>
        <p:txBody>
          <a:bodyPr>
            <a:normAutofit/>
          </a:bodyPr>
          <a:lstStyle/>
          <a:p>
            <a:r>
              <a:rPr lang="en-US" sz="2400" dirty="0"/>
              <a:t>Carbon fiber composite tubing</a:t>
            </a:r>
          </a:p>
          <a:p>
            <a:r>
              <a:rPr lang="en-US" sz="2400" dirty="0"/>
              <a:t>Weight of arm = 7 pounds</a:t>
            </a:r>
          </a:p>
          <a:p>
            <a:r>
              <a:rPr lang="en-US" sz="2400" dirty="0"/>
              <a:t>Length of arm =  31 inches</a:t>
            </a:r>
          </a:p>
          <a:p>
            <a:r>
              <a:rPr lang="en-US" sz="2400" dirty="0"/>
              <a:t>Electronics Harnessed inside Melo</a:t>
            </a:r>
          </a:p>
          <a:p>
            <a:r>
              <a:rPr lang="en-US" sz="2400" dirty="0"/>
              <a:t>Shoulder joints and elbow joint are driven by brushless DC motors </a:t>
            </a:r>
          </a:p>
          <a:p>
            <a:pPr lvl="1"/>
            <a:r>
              <a:rPr lang="en-US" dirty="0"/>
              <a:t>Provide 2.5 pound-inches of torque</a:t>
            </a:r>
          </a:p>
          <a:p>
            <a:r>
              <a:rPr lang="en-US" sz="2400" dirty="0"/>
              <a:t>Wrist joints driven by NEMA 17 stepper motors </a:t>
            </a:r>
          </a:p>
          <a:p>
            <a:pPr lvl="1"/>
            <a:r>
              <a:rPr lang="en-US" dirty="0"/>
              <a:t>Provide 1.12 pound-inches of torque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BB14C9-F901-4374-942F-8E103D9BBD6C}"/>
              </a:ext>
            </a:extLst>
          </p:cNvPr>
          <p:cNvSpPr txBox="1"/>
          <p:nvPr/>
        </p:nvSpPr>
        <p:spPr>
          <a:xfrm>
            <a:off x="6724650" y="1634243"/>
            <a:ext cx="1162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Shoulder Joints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39014-C0A6-4DBB-95C3-4D776D74C420}"/>
              </a:ext>
            </a:extLst>
          </p:cNvPr>
          <p:cNvSpPr txBox="1"/>
          <p:nvPr/>
        </p:nvSpPr>
        <p:spPr>
          <a:xfrm>
            <a:off x="7305675" y="3334391"/>
            <a:ext cx="933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Elbow Joint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BEF73B-7791-469A-BD4F-BD3AD5D09780}"/>
              </a:ext>
            </a:extLst>
          </p:cNvPr>
          <p:cNvSpPr txBox="1"/>
          <p:nvPr/>
        </p:nvSpPr>
        <p:spPr>
          <a:xfrm>
            <a:off x="6210300" y="4181194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Wrist Joint</a:t>
            </a:r>
          </a:p>
        </p:txBody>
      </p:sp>
    </p:spTree>
    <p:extLst>
      <p:ext uri="{BB962C8B-B14F-4D97-AF65-F5344CB8AC3E}">
        <p14:creationId xmlns:p14="http://schemas.microsoft.com/office/powerpoint/2010/main" val="2499905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67B19-E8EF-456B-876C-8E61AD7A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IV. Robot Arm Development - </a:t>
            </a:r>
            <a:r>
              <a:rPr lang="en-US" dirty="0">
                <a:solidFill>
                  <a:schemeClr val="accent4"/>
                </a:solidFill>
              </a:rPr>
              <a:t>Electronics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1652A-AF31-46FC-B175-EB6F010CA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209062"/>
            <a:ext cx="3717612" cy="52004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Master Slave Control scheme</a:t>
            </a:r>
          </a:p>
          <a:p>
            <a:r>
              <a:rPr lang="en-US" dirty="0"/>
              <a:t>Motor Drivers</a:t>
            </a:r>
          </a:p>
          <a:p>
            <a:pPr lvl="1"/>
            <a:r>
              <a:rPr lang="en-US" dirty="0"/>
              <a:t>Electronic Speed Controllers</a:t>
            </a:r>
          </a:p>
          <a:p>
            <a:pPr lvl="1"/>
            <a:r>
              <a:rPr lang="en-US" dirty="0"/>
              <a:t>Stepper Drivers</a:t>
            </a:r>
          </a:p>
          <a:p>
            <a:r>
              <a:rPr lang="en-US" dirty="0"/>
              <a:t>Motors</a:t>
            </a:r>
          </a:p>
          <a:p>
            <a:pPr lvl="1"/>
            <a:r>
              <a:rPr lang="en-US" dirty="0"/>
              <a:t>Brushless DC motors</a:t>
            </a:r>
          </a:p>
          <a:p>
            <a:pPr lvl="1"/>
            <a:r>
              <a:rPr lang="en-US" dirty="0"/>
              <a:t>Stepper Motors</a:t>
            </a:r>
          </a:p>
          <a:p>
            <a:r>
              <a:rPr lang="en-US" dirty="0"/>
              <a:t>Optical rotary encoder</a:t>
            </a:r>
          </a:p>
          <a:p>
            <a:pPr lvl="1"/>
            <a:r>
              <a:rPr lang="en-US" dirty="0"/>
              <a:t>Two photo interrupters</a:t>
            </a:r>
          </a:p>
          <a:p>
            <a:pPr lvl="1"/>
            <a:r>
              <a:rPr lang="en-US"/>
              <a:t>IR LED </a:t>
            </a:r>
            <a:r>
              <a:rPr lang="en-US" dirty="0"/>
              <a:t>receiver and transmitter for index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13</a:t>
            </a:fld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D9BCB2-81BE-4AE2-9E51-E91992E145C1}"/>
              </a:ext>
            </a:extLst>
          </p:cNvPr>
          <p:cNvGrpSpPr/>
          <p:nvPr/>
        </p:nvGrpSpPr>
        <p:grpSpPr>
          <a:xfrm>
            <a:off x="4083883" y="1419974"/>
            <a:ext cx="8109192" cy="4255536"/>
            <a:chOff x="65065" y="347217"/>
            <a:chExt cx="10798143" cy="5666645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6EAC545-E65E-499A-BA52-15EFBC612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9846" y="4376998"/>
              <a:ext cx="612686" cy="748559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21F52895-40A6-4E38-ABE8-84DF44883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1124" y="5122580"/>
              <a:ext cx="660571" cy="807063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76ED772-1056-45A6-A2CA-1FF840645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303" b="93182" l="10000" r="92778">
                          <a14:foregroundMark x1="77778" y1="57576" x2="71111" y2="75000"/>
                          <a14:foregroundMark x1="71111" y1="75000" x2="67778" y2="84848"/>
                          <a14:foregroundMark x1="66667" y1="85606" x2="57778" y2="90909"/>
                          <a14:foregroundMark x1="60000" y1="85606" x2="49444" y2="92424"/>
                          <a14:foregroundMark x1="51111" y1="89394" x2="44444" y2="90152"/>
                          <a14:foregroundMark x1="44444" y1="90152" x2="38333" y2="85606"/>
                          <a14:foregroundMark x1="38333" y1="85606" x2="34444" y2="81818"/>
                          <a14:foregroundMark x1="34444" y1="81818" x2="32222" y2="78030"/>
                          <a14:foregroundMark x1="32222" y1="78030" x2="28333" y2="74242"/>
                          <a14:foregroundMark x1="28333" y1="74242" x2="25556" y2="71212"/>
                          <a14:foregroundMark x1="25556" y1="71212" x2="24444" y2="64394"/>
                          <a14:foregroundMark x1="24444" y1="64394" x2="26111" y2="58333"/>
                          <a14:foregroundMark x1="26667" y1="56818" x2="28333" y2="53030"/>
                          <a14:foregroundMark x1="28333" y1="53030" x2="27222" y2="49242"/>
                          <a14:foregroundMark x1="26667" y1="48485" x2="20556" y2="42424"/>
                          <a14:foregroundMark x1="20556" y1="42424" x2="18333" y2="39394"/>
                          <a14:foregroundMark x1="17778" y1="38636" x2="17222" y2="32576"/>
                          <a14:foregroundMark x1="17222" y1="31818" x2="18889" y2="25000"/>
                          <a14:foregroundMark x1="18889" y1="25000" x2="22778" y2="27273"/>
                          <a14:foregroundMark x1="22778" y1="27273" x2="27222" y2="30303"/>
                          <a14:foregroundMark x1="27222" y1="30303" x2="31111" y2="34848"/>
                          <a14:foregroundMark x1="35556" y1="21970" x2="37222" y2="15152"/>
                          <a14:foregroundMark x1="37222" y1="15152" x2="46667" y2="15909"/>
                          <a14:foregroundMark x1="44444" y1="12879" x2="46111" y2="8333"/>
                          <a14:foregroundMark x1="46111" y1="8333" x2="48333" y2="5303"/>
                          <a14:foregroundMark x1="50000" y1="6818" x2="60000" y2="10606"/>
                          <a14:foregroundMark x1="60556" y1="11364" x2="65556" y2="16667"/>
                          <a14:foregroundMark x1="66111" y1="16667" x2="70556" y2="21212"/>
                          <a14:foregroundMark x1="71111" y1="21970" x2="76111" y2="27273"/>
                          <a14:foregroundMark x1="78889" y1="28788" x2="84444" y2="35606"/>
                          <a14:foregroundMark x1="84444" y1="35606" x2="87222" y2="42424"/>
                          <a14:foregroundMark x1="87222" y1="42424" x2="82778" y2="50758"/>
                          <a14:foregroundMark x1="82778" y1="50758" x2="78333" y2="590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15068" flipH="1">
              <a:off x="5709300" y="2782894"/>
              <a:ext cx="1365341" cy="1028055"/>
            </a:xfrm>
            <a:prstGeom prst="rect">
              <a:avLst/>
            </a:prstGeom>
            <a:effectLst/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6CD59FC6-A55E-4EF6-9D16-51B597D17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959" b="77515" l="10222" r="80889">
                          <a14:foregroundMark x1="55556" y1="24260" x2="59556" y2="33136"/>
                          <a14:foregroundMark x1="59556" y1="33136" x2="63556" y2="42012"/>
                          <a14:foregroundMark x1="64889" y1="43195" x2="65778" y2="55030"/>
                          <a14:foregroundMark x1="67111" y1="55030" x2="74222" y2="60355"/>
                          <a14:foregroundMark x1="76000" y1="62722" x2="82667" y2="71006"/>
                          <a14:foregroundMark x1="59556" y1="65089" x2="69778" y2="71598"/>
                          <a14:foregroundMark x1="56889" y1="5917" x2="54667" y2="20118"/>
                          <a14:foregroundMark x1="44889" y1="1183" x2="40444" y2="13609"/>
                          <a14:foregroundMark x1="38222" y1="10651" x2="25333" y2="7692"/>
                          <a14:foregroundMark x1="24889" y1="8876" x2="23111" y2="18935"/>
                          <a14:foregroundMark x1="23111" y1="18935" x2="13778" y2="13018"/>
                          <a14:foregroundMark x1="13778" y1="13018" x2="12000" y2="22485"/>
                          <a14:foregroundMark x1="13333" y1="26036" x2="15111" y2="42604"/>
                          <a14:foregroundMark x1="16444" y1="43787" x2="21333" y2="57396"/>
                          <a14:foregroundMark x1="21333" y1="57396" x2="32000" y2="64497"/>
                          <a14:foregroundMark x1="32000" y1="64497" x2="39111" y2="69231"/>
                          <a14:foregroundMark x1="40444" y1="70414" x2="50222" y2="692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23" t="10198" r="14128" b="17574"/>
            <a:stretch/>
          </p:blipFill>
          <p:spPr>
            <a:xfrm rot="20006756">
              <a:off x="5958552" y="992996"/>
              <a:ext cx="1018676" cy="737372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9EBBAB1-9ADA-47A1-82A1-97A94D420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82249" l="10667" r="82667">
                          <a14:foregroundMark x1="24444" y1="57988" x2="37333" y2="70414"/>
                          <a14:foregroundMark x1="39111" y1="71006" x2="48444" y2="69822"/>
                          <a14:foregroundMark x1="52000" y1="69822" x2="59111" y2="68047"/>
                          <a14:foregroundMark x1="59556" y1="68639" x2="78222" y2="82249"/>
                          <a14:foregroundMark x1="82222" y1="79882" x2="82667" y2="63905"/>
                          <a14:foregroundMark x1="82667" y1="63905" x2="64444" y2="54438"/>
                          <a14:foregroundMark x1="64000" y1="53846" x2="62222" y2="43787"/>
                          <a14:foregroundMark x1="62667" y1="43195" x2="58222" y2="33728"/>
                          <a14:foregroundMark x1="58222" y1="33728" x2="53333" y2="17160"/>
                          <a14:foregroundMark x1="54667" y1="20710" x2="56444" y2="3550"/>
                          <a14:foregroundMark x1="45778" y1="0" x2="40000" y2="13609"/>
                          <a14:foregroundMark x1="40000" y1="13609" x2="27556" y2="7692"/>
                          <a14:foregroundMark x1="27556" y1="7692" x2="21778" y2="16568"/>
                          <a14:foregroundMark x1="21778" y1="16568" x2="14667" y2="10651"/>
                          <a14:foregroundMark x1="18222" y1="26036" x2="10667" y2="14201"/>
                          <a14:foregroundMark x1="13333" y1="27219" x2="25333" y2="621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23" t="10198" r="14128" b="17574"/>
            <a:stretch/>
          </p:blipFill>
          <p:spPr>
            <a:xfrm rot="20006756">
              <a:off x="5962271" y="1733827"/>
              <a:ext cx="1052781" cy="762059"/>
            </a:xfrm>
            <a:prstGeom prst="rect">
              <a:avLst/>
            </a:prstGeom>
          </p:spPr>
        </p:pic>
        <p:sp>
          <p:nvSpPr>
            <p:cNvPr id="71" name="Rounded Rectangle 31">
              <a:extLst>
                <a:ext uri="{FF2B5EF4-FFF2-40B4-BE49-F238E27FC236}">
                  <a16:creationId xmlns:a16="http://schemas.microsoft.com/office/drawing/2014/main" id="{E78DB239-7178-4799-8A26-897443AC137A}"/>
                </a:ext>
              </a:extLst>
            </p:cNvPr>
            <p:cNvSpPr/>
            <p:nvPr/>
          </p:nvSpPr>
          <p:spPr>
            <a:xfrm>
              <a:off x="3270888" y="1122243"/>
              <a:ext cx="987603" cy="12238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Nano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v3.0</a:t>
              </a:r>
            </a:p>
          </p:txBody>
        </p:sp>
        <p:sp>
          <p:nvSpPr>
            <p:cNvPr id="72" name="Rounded Rectangle 31">
              <a:extLst>
                <a:ext uri="{FF2B5EF4-FFF2-40B4-BE49-F238E27FC236}">
                  <a16:creationId xmlns:a16="http://schemas.microsoft.com/office/drawing/2014/main" id="{9FBDADDC-BAEA-4822-8BE6-C4B962D8FA87}"/>
                </a:ext>
              </a:extLst>
            </p:cNvPr>
            <p:cNvSpPr/>
            <p:nvPr/>
          </p:nvSpPr>
          <p:spPr>
            <a:xfrm>
              <a:off x="3270888" y="2765175"/>
              <a:ext cx="987603" cy="12238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Nano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v3.0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057B5EB-9914-4670-AE5A-A969240142A9}"/>
                </a:ext>
              </a:extLst>
            </p:cNvPr>
            <p:cNvGrpSpPr/>
            <p:nvPr/>
          </p:nvGrpSpPr>
          <p:grpSpPr>
            <a:xfrm>
              <a:off x="8139955" y="1226945"/>
              <a:ext cx="2723253" cy="4648754"/>
              <a:chOff x="8496924" y="1202936"/>
              <a:chExt cx="2473966" cy="4159929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FBF5869C-7791-47AB-AA3F-930FE7ED51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24269" y="1294860"/>
                <a:ext cx="2446621" cy="4007223"/>
              </a:xfrm>
              <a:prstGeom prst="rect">
                <a:avLst/>
              </a:prstGeom>
            </p:spPr>
          </p:pic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0CDD4A8-75B1-48B0-B59C-4DC7FDE485E6}"/>
                  </a:ext>
                </a:extLst>
              </p:cNvPr>
              <p:cNvSpPr/>
              <p:nvPr/>
            </p:nvSpPr>
            <p:spPr>
              <a:xfrm>
                <a:off x="9300855" y="1202936"/>
                <a:ext cx="1516095" cy="10757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50A203D-8834-4C45-96BC-EAC1C556944D}"/>
                  </a:ext>
                </a:extLst>
              </p:cNvPr>
              <p:cNvSpPr/>
              <p:nvPr/>
            </p:nvSpPr>
            <p:spPr>
              <a:xfrm>
                <a:off x="9294987" y="2745018"/>
                <a:ext cx="1516095" cy="10757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0577FF9-05AF-4665-9FF2-2D2959C3FE03}"/>
                  </a:ext>
                </a:extLst>
              </p:cNvPr>
              <p:cNvSpPr/>
              <p:nvPr/>
            </p:nvSpPr>
            <p:spPr>
              <a:xfrm>
                <a:off x="8496924" y="4287100"/>
                <a:ext cx="1516095" cy="10757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132ADE7E-612C-4A77-A7A4-FF3503E13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2556" y="1932674"/>
              <a:ext cx="1726262" cy="458025"/>
            </a:xfrm>
            <a:prstGeom prst="bentConnector3">
              <a:avLst>
                <a:gd name="adj1" fmla="val 3524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13FD2BF0-8C7E-40AE-8B60-279D9460E810}"/>
                </a:ext>
              </a:extLst>
            </p:cNvPr>
            <p:cNvCxnSpPr>
              <a:cxnSpLocks/>
            </p:cNvCxnSpPr>
            <p:nvPr/>
          </p:nvCxnSpPr>
          <p:spPr>
            <a:xfrm>
              <a:off x="7610644" y="4772118"/>
              <a:ext cx="1335043" cy="23562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or: Elbow 76">
              <a:extLst>
                <a:ext uri="{FF2B5EF4-FFF2-40B4-BE49-F238E27FC236}">
                  <a16:creationId xmlns:a16="http://schemas.microsoft.com/office/drawing/2014/main" id="{57CE9CCA-EF7F-4C31-A72C-7C1A1440F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17292" y="5345497"/>
              <a:ext cx="818503" cy="135826"/>
            </a:xfrm>
            <a:prstGeom prst="bentConnector3">
              <a:avLst>
                <a:gd name="adj1" fmla="val 71212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70C11D4-5FD1-4001-B5CB-1DE5D1576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74689" y="4439704"/>
              <a:ext cx="702655" cy="76964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15483E9-FBA1-4E8E-A21F-35A866371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81155" y="5160000"/>
              <a:ext cx="702655" cy="769643"/>
            </a:xfrm>
            <a:prstGeom prst="rect">
              <a:avLst/>
            </a:prstGeom>
          </p:spPr>
        </p:pic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3C50DEC-7B50-43C6-A947-04600B47E474}"/>
                </a:ext>
              </a:extLst>
            </p:cNvPr>
            <p:cNvCxnSpPr>
              <a:cxnSpLocks/>
            </p:cNvCxnSpPr>
            <p:nvPr/>
          </p:nvCxnSpPr>
          <p:spPr>
            <a:xfrm>
              <a:off x="5816222" y="5561465"/>
              <a:ext cx="2956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AAA002A-E0D0-489D-8B27-8C59721A0C23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5847461" y="4841621"/>
              <a:ext cx="264378" cy="8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A48489F-3325-4859-BE10-CB364CA2870E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36" y="1305805"/>
              <a:ext cx="24165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F608374-CE84-456F-B2B3-D645298AD72C}"/>
                </a:ext>
              </a:extLst>
            </p:cNvPr>
            <p:cNvCxnSpPr>
              <a:cxnSpLocks/>
            </p:cNvCxnSpPr>
            <p:nvPr/>
          </p:nvCxnSpPr>
          <p:spPr>
            <a:xfrm>
              <a:off x="5680436" y="2060671"/>
              <a:ext cx="24165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4E0EB22-62DF-4105-9C64-A361693B2079}"/>
                </a:ext>
              </a:extLst>
            </p:cNvPr>
            <p:cNvCxnSpPr>
              <a:cxnSpLocks/>
              <a:stCxn id="115" idx="3"/>
            </p:cNvCxnSpPr>
            <p:nvPr/>
          </p:nvCxnSpPr>
          <p:spPr>
            <a:xfrm flipV="1">
              <a:off x="5738980" y="3396126"/>
              <a:ext cx="307772" cy="84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78095C29-DBF1-480A-83E1-7C7566AFFEDA}"/>
                </a:ext>
              </a:extLst>
            </p:cNvPr>
            <p:cNvCxnSpPr>
              <a:cxnSpLocks/>
            </p:cNvCxnSpPr>
            <p:nvPr/>
          </p:nvCxnSpPr>
          <p:spPr>
            <a:xfrm>
              <a:off x="8113419" y="1426592"/>
              <a:ext cx="1238925" cy="278928"/>
            </a:xfrm>
            <a:prstGeom prst="bentConnector3">
              <a:avLst>
                <a:gd name="adj1" fmla="val 4532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64403D6-3B3A-4446-A0D2-D5CDBC071A43}"/>
                </a:ext>
              </a:extLst>
            </p:cNvPr>
            <p:cNvCxnSpPr>
              <a:cxnSpLocks/>
            </p:cNvCxnSpPr>
            <p:nvPr/>
          </p:nvCxnSpPr>
          <p:spPr>
            <a:xfrm>
              <a:off x="1635820" y="3396125"/>
              <a:ext cx="2928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70A9989-5C8C-4ADD-87E8-FC4240901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5751" y="3429000"/>
              <a:ext cx="1430881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6FDA734-E97C-4907-9802-76CC29E316E5}"/>
                </a:ext>
              </a:extLst>
            </p:cNvPr>
            <p:cNvSpPr txBox="1"/>
            <p:nvPr/>
          </p:nvSpPr>
          <p:spPr>
            <a:xfrm>
              <a:off x="1912553" y="1555366"/>
              <a:ext cx="1217609" cy="696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Master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72E50B9-AF84-4A53-9D56-D7FA1EA7F097}"/>
                </a:ext>
              </a:extLst>
            </p:cNvPr>
            <p:cNvSpPr txBox="1"/>
            <p:nvPr/>
          </p:nvSpPr>
          <p:spPr>
            <a:xfrm>
              <a:off x="3348989" y="626914"/>
              <a:ext cx="1217609" cy="40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Slave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AB0587B-029C-4CB0-AC10-61E0FA7D3D1C}"/>
                </a:ext>
              </a:extLst>
            </p:cNvPr>
            <p:cNvSpPr txBox="1"/>
            <p:nvPr/>
          </p:nvSpPr>
          <p:spPr>
            <a:xfrm>
              <a:off x="4857545" y="347217"/>
              <a:ext cx="1217609" cy="983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Drivers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35D9D7A-83B9-4C81-9DC1-2A630DDF378F}"/>
                </a:ext>
              </a:extLst>
            </p:cNvPr>
            <p:cNvSpPr txBox="1"/>
            <p:nvPr/>
          </p:nvSpPr>
          <p:spPr>
            <a:xfrm>
              <a:off x="9162604" y="762512"/>
              <a:ext cx="1217609" cy="696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Left-Arm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5D29E4E-EC3E-4694-A3F0-882BB569B87A}"/>
                </a:ext>
              </a:extLst>
            </p:cNvPr>
            <p:cNvSpPr txBox="1"/>
            <p:nvPr/>
          </p:nvSpPr>
          <p:spPr>
            <a:xfrm>
              <a:off x="5918179" y="586697"/>
              <a:ext cx="1217609" cy="696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Motors</a:t>
              </a:r>
            </a:p>
          </p:txBody>
        </p: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B703DC03-9A51-4998-841D-63C4FC027267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 rot="5400000" flipH="1" flipV="1">
              <a:off x="2274312" y="2380266"/>
              <a:ext cx="1642697" cy="350455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or: Elbow 93">
              <a:extLst>
                <a:ext uri="{FF2B5EF4-FFF2-40B4-BE49-F238E27FC236}">
                  <a16:creationId xmlns:a16="http://schemas.microsoft.com/office/drawing/2014/main" id="{DD61022D-98AB-49ED-845E-BEEFCB57F58F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rot="16200000" flipH="1">
              <a:off x="2273252" y="4024016"/>
              <a:ext cx="1647924" cy="353569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62AB5CE-C2B0-41E7-9E2F-09DC80DA95C3}"/>
                </a:ext>
              </a:extLst>
            </p:cNvPr>
            <p:cNvCxnSpPr>
              <a:cxnSpLocks/>
            </p:cNvCxnSpPr>
            <p:nvPr/>
          </p:nvCxnSpPr>
          <p:spPr>
            <a:xfrm>
              <a:off x="2920430" y="3376841"/>
              <a:ext cx="418098" cy="2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D791E9DA-3E92-4D40-82FE-8C16D0A7CCB9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 flipV="1">
              <a:off x="4258491" y="1350822"/>
              <a:ext cx="620107" cy="383323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or: Elbow 96">
              <a:extLst>
                <a:ext uri="{FF2B5EF4-FFF2-40B4-BE49-F238E27FC236}">
                  <a16:creationId xmlns:a16="http://schemas.microsoft.com/office/drawing/2014/main" id="{F4B812ED-C4BA-4AED-837E-ED2A85AC2A16}"/>
                </a:ext>
              </a:extLst>
            </p:cNvPr>
            <p:cNvCxnSpPr>
              <a:cxnSpLocks/>
              <a:stCxn id="71" idx="3"/>
            </p:cNvCxnSpPr>
            <p:nvPr/>
          </p:nvCxnSpPr>
          <p:spPr>
            <a:xfrm>
              <a:off x="4258491" y="1734145"/>
              <a:ext cx="620106" cy="316391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6E8EC54-EF75-4982-A8EA-AA039A484FBB}"/>
                </a:ext>
              </a:extLst>
            </p:cNvPr>
            <p:cNvCxnSpPr>
              <a:cxnSpLocks/>
              <a:stCxn id="72" idx="3"/>
            </p:cNvCxnSpPr>
            <p:nvPr/>
          </p:nvCxnSpPr>
          <p:spPr>
            <a:xfrm>
              <a:off x="4258491" y="3377077"/>
              <a:ext cx="602542" cy="5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or: Elbow 98">
              <a:extLst>
                <a:ext uri="{FF2B5EF4-FFF2-40B4-BE49-F238E27FC236}">
                  <a16:creationId xmlns:a16="http://schemas.microsoft.com/office/drawing/2014/main" id="{3F4E3455-93BD-4C8C-B008-D7A467FB1BD5}"/>
                </a:ext>
              </a:extLst>
            </p:cNvPr>
            <p:cNvCxnSpPr>
              <a:cxnSpLocks/>
              <a:stCxn id="73" idx="3"/>
              <a:endCxn id="113" idx="1"/>
            </p:cNvCxnSpPr>
            <p:nvPr/>
          </p:nvCxnSpPr>
          <p:spPr>
            <a:xfrm flipV="1">
              <a:off x="4216200" y="4841621"/>
              <a:ext cx="648761" cy="183142"/>
            </a:xfrm>
            <a:prstGeom prst="bentConnector3">
              <a:avLst>
                <a:gd name="adj1" fmla="val 45308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or: Elbow 99">
              <a:extLst>
                <a:ext uri="{FF2B5EF4-FFF2-40B4-BE49-F238E27FC236}">
                  <a16:creationId xmlns:a16="http://schemas.microsoft.com/office/drawing/2014/main" id="{38BFAD07-A77B-4708-893D-D2431125F0B3}"/>
                </a:ext>
              </a:extLst>
            </p:cNvPr>
            <p:cNvCxnSpPr>
              <a:cxnSpLocks/>
              <a:stCxn id="73" idx="3"/>
              <a:endCxn id="116" idx="1"/>
            </p:cNvCxnSpPr>
            <p:nvPr/>
          </p:nvCxnSpPr>
          <p:spPr>
            <a:xfrm>
              <a:off x="4216200" y="5024764"/>
              <a:ext cx="617522" cy="68469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B1CD582F-51C1-4505-87A7-C2099F23A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06167" y="2832495"/>
              <a:ext cx="788403" cy="963244"/>
            </a:xfrm>
            <a:prstGeom prst="rect">
              <a:avLst/>
            </a:prstGeom>
          </p:spPr>
        </p:pic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CBC8983-7F05-4BF3-B988-A57116881BE5}"/>
                </a:ext>
              </a:extLst>
            </p:cNvPr>
            <p:cNvCxnSpPr>
              <a:cxnSpLocks/>
            </p:cNvCxnSpPr>
            <p:nvPr/>
          </p:nvCxnSpPr>
          <p:spPr>
            <a:xfrm>
              <a:off x="6779806" y="3404577"/>
              <a:ext cx="59473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FB389E1-92CC-4880-86EB-702597E7B62D}"/>
                </a:ext>
              </a:extLst>
            </p:cNvPr>
            <p:cNvCxnSpPr>
              <a:cxnSpLocks/>
            </p:cNvCxnSpPr>
            <p:nvPr/>
          </p:nvCxnSpPr>
          <p:spPr>
            <a:xfrm>
              <a:off x="6568618" y="4905919"/>
              <a:ext cx="4223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D230767-EA8A-4E2C-AFD5-55E53F7DA998}"/>
                </a:ext>
              </a:extLst>
            </p:cNvPr>
            <p:cNvCxnSpPr>
              <a:cxnSpLocks/>
            </p:cNvCxnSpPr>
            <p:nvPr/>
          </p:nvCxnSpPr>
          <p:spPr>
            <a:xfrm>
              <a:off x="6583326" y="5615124"/>
              <a:ext cx="4223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12E06D12-30AC-4B99-BB94-88C41DDE1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7141" y="1783044"/>
              <a:ext cx="770475" cy="94134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0A76222-C9C3-4147-8356-37F535D0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2081" y="852853"/>
              <a:ext cx="770475" cy="941340"/>
            </a:xfrm>
            <a:prstGeom prst="rect">
              <a:avLst/>
            </a:prstGeom>
          </p:spPr>
        </p:pic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13484E5A-8BE4-439B-BC99-6D06C7C6B160}"/>
                </a:ext>
              </a:extLst>
            </p:cNvPr>
            <p:cNvCxnSpPr>
              <a:cxnSpLocks/>
            </p:cNvCxnSpPr>
            <p:nvPr/>
          </p:nvCxnSpPr>
          <p:spPr>
            <a:xfrm>
              <a:off x="6984159" y="2194217"/>
              <a:ext cx="4223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EDB56C4-EE2B-4A02-8B4D-7BE3C5F5CFD2}"/>
                </a:ext>
              </a:extLst>
            </p:cNvPr>
            <p:cNvCxnSpPr>
              <a:cxnSpLocks/>
            </p:cNvCxnSpPr>
            <p:nvPr/>
          </p:nvCxnSpPr>
          <p:spPr>
            <a:xfrm>
              <a:off x="6964459" y="1414109"/>
              <a:ext cx="426280" cy="3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5B3C771-5C64-4F4F-8D67-3F9C970F770F}"/>
                </a:ext>
              </a:extLst>
            </p:cNvPr>
            <p:cNvSpPr txBox="1"/>
            <p:nvPr/>
          </p:nvSpPr>
          <p:spPr>
            <a:xfrm>
              <a:off x="7116124" y="525041"/>
              <a:ext cx="1217609" cy="409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Encoders</a:t>
              </a:r>
            </a:p>
          </p:txBody>
        </p:sp>
        <p:pic>
          <p:nvPicPr>
            <p:cNvPr id="110" name="Picture 4" descr="Image result for acer aspire r14">
              <a:extLst>
                <a:ext uri="{FF2B5EF4-FFF2-40B4-BE49-F238E27FC236}">
                  <a16:creationId xmlns:a16="http://schemas.microsoft.com/office/drawing/2014/main" id="{418F2994-3300-43ED-B19C-006D344AF7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65" y="2765041"/>
              <a:ext cx="1717201" cy="135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Rounded Rectangle 23">
              <a:extLst>
                <a:ext uri="{FF2B5EF4-FFF2-40B4-BE49-F238E27FC236}">
                  <a16:creationId xmlns:a16="http://schemas.microsoft.com/office/drawing/2014/main" id="{A6170C17-709B-420B-9E70-0FC4E0475C2A}"/>
                </a:ext>
              </a:extLst>
            </p:cNvPr>
            <p:cNvSpPr/>
            <p:nvPr/>
          </p:nvSpPr>
          <p:spPr>
            <a:xfrm>
              <a:off x="1928713" y="1932674"/>
              <a:ext cx="998514" cy="2881917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Mega 2560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C2896C05-0C7F-4091-A772-0946684CF6F6}"/>
                </a:ext>
              </a:extLst>
            </p:cNvPr>
            <p:cNvSpPr/>
            <p:nvPr/>
          </p:nvSpPr>
          <p:spPr>
            <a:xfrm>
              <a:off x="4838949" y="1135030"/>
              <a:ext cx="900030" cy="5056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ESC</a:t>
              </a:r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82258286-A519-4B7A-9ED4-C88E077E29F1}"/>
                </a:ext>
              </a:extLst>
            </p:cNvPr>
            <p:cNvSpPr/>
            <p:nvPr/>
          </p:nvSpPr>
          <p:spPr>
            <a:xfrm>
              <a:off x="4864961" y="4537219"/>
              <a:ext cx="982500" cy="6088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Pololu</a:t>
              </a:r>
              <a:r>
                <a:rPr lang="en-US" sz="1050" dirty="0">
                  <a:solidFill>
                    <a:schemeClr val="tx1"/>
                  </a:solidFill>
                </a:rPr>
                <a:t> DRV8825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E762853B-C4DA-44B1-9682-AFF5C8B1FD69}"/>
                </a:ext>
              </a:extLst>
            </p:cNvPr>
            <p:cNvSpPr/>
            <p:nvPr/>
          </p:nvSpPr>
          <p:spPr>
            <a:xfrm>
              <a:off x="4827690" y="1783782"/>
              <a:ext cx="900030" cy="5056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ESC</a:t>
              </a: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ED0F40D8-D0CC-4D0D-A24A-C54BD9B36B90}"/>
                </a:ext>
              </a:extLst>
            </p:cNvPr>
            <p:cNvSpPr/>
            <p:nvPr/>
          </p:nvSpPr>
          <p:spPr>
            <a:xfrm>
              <a:off x="4838949" y="3151760"/>
              <a:ext cx="900030" cy="50563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ESC</a:t>
              </a:r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4D04C5B6-BE7C-426F-9588-52B982A15C41}"/>
                </a:ext>
              </a:extLst>
            </p:cNvPr>
            <p:cNvSpPr/>
            <p:nvPr/>
          </p:nvSpPr>
          <p:spPr>
            <a:xfrm>
              <a:off x="4833722" y="5405057"/>
              <a:ext cx="982500" cy="60880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err="1">
                  <a:solidFill>
                    <a:schemeClr val="tx1"/>
                  </a:solidFill>
                </a:rPr>
                <a:t>Pololu</a:t>
              </a:r>
              <a:r>
                <a:rPr lang="en-US" sz="1050" dirty="0">
                  <a:solidFill>
                    <a:schemeClr val="tx1"/>
                  </a:solidFill>
                </a:rPr>
                <a:t> DRV8825</a:t>
              </a:r>
            </a:p>
          </p:txBody>
        </p:sp>
        <p:sp>
          <p:nvSpPr>
            <p:cNvPr id="73" name="Rounded Rectangle 31">
              <a:extLst>
                <a:ext uri="{FF2B5EF4-FFF2-40B4-BE49-F238E27FC236}">
                  <a16:creationId xmlns:a16="http://schemas.microsoft.com/office/drawing/2014/main" id="{73CDC232-B085-4510-A65B-0226F9712BB5}"/>
                </a:ext>
              </a:extLst>
            </p:cNvPr>
            <p:cNvSpPr/>
            <p:nvPr/>
          </p:nvSpPr>
          <p:spPr>
            <a:xfrm>
              <a:off x="3273999" y="4412862"/>
              <a:ext cx="942201" cy="122380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Nano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v3.0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8559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E3FC-947D-4C46-861B-943E5005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A01F-E8C1-4E5B-9D5A-89E8C3020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8369" y="1671983"/>
            <a:ext cx="3795262" cy="4684367"/>
          </a:xfrm>
        </p:spPr>
        <p:txBody>
          <a:bodyPr/>
          <a:lstStyle/>
          <a:p>
            <a:pPr marL="560057" indent="-514338">
              <a:buFont typeface="+mj-lt"/>
              <a:buAutoNum type="romanUcPeriod"/>
            </a:pPr>
            <a:r>
              <a:rPr lang="en-US" dirty="0"/>
              <a:t>Background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Motivation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Design Process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Development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Experimental Testing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14</a:t>
            </a:fld>
            <a:endParaRPr lang="en-US"/>
          </a:p>
        </p:txBody>
      </p:sp>
      <p:pic>
        <p:nvPicPr>
          <p:cNvPr id="7170" name="Picture 2" descr="Image result for hand pointing">
            <a:extLst>
              <a:ext uri="{FF2B5EF4-FFF2-40B4-BE49-F238E27FC236}">
                <a16:creationId xmlns:a16="http://schemas.microsoft.com/office/drawing/2014/main" id="{24138D9B-25CB-43EE-8646-F3E94107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598" y="3429000"/>
            <a:ext cx="1306887" cy="13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067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6806-1BE1-40B5-A613-4921467E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V. Experimental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7FA8-FB09-4C36-B6F1-EBB0F5FB3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062"/>
            <a:ext cx="5515872" cy="5200410"/>
          </a:xfrm>
        </p:spPr>
        <p:txBody>
          <a:bodyPr/>
          <a:lstStyle/>
          <a:p>
            <a:r>
              <a:rPr lang="en-US" dirty="0"/>
              <a:t>Maximum Payload Test</a:t>
            </a:r>
          </a:p>
          <a:p>
            <a:pPr lvl="1"/>
            <a:r>
              <a:rPr lang="en-US" dirty="0"/>
              <a:t>Increased payload from 1.5 pounds until 2.75</a:t>
            </a:r>
          </a:p>
          <a:p>
            <a:r>
              <a:rPr lang="en-US" dirty="0"/>
              <a:t>Gearbox Efficiency Test</a:t>
            </a:r>
          </a:p>
          <a:p>
            <a:pPr lvl="1"/>
            <a:r>
              <a:rPr lang="en-US" dirty="0"/>
              <a:t>Constant payload of 2.75 lbs.</a:t>
            </a:r>
          </a:p>
          <a:p>
            <a:pPr lvl="1"/>
            <a:r>
              <a:rPr lang="en-US" dirty="0"/>
              <a:t>Constant Voltage of 11.1 Volts</a:t>
            </a:r>
          </a:p>
          <a:p>
            <a:pPr lvl="1"/>
            <a:r>
              <a:rPr lang="en-US" dirty="0"/>
              <a:t>Uniform angular speed</a:t>
            </a:r>
          </a:p>
          <a:p>
            <a:pPr lvl="1"/>
            <a:r>
              <a:rPr lang="en-US" dirty="0"/>
              <a:t>Measuring the maximum current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4DA23-FA84-4353-8235-ADBEC0926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5CB70E-C222-4314-BCEB-86E693543EC0}"/>
                  </a:ext>
                </a:extLst>
              </p:cNvPr>
              <p:cNvSpPr/>
              <p:nvPr/>
            </p:nvSpPr>
            <p:spPr>
              <a:xfrm>
                <a:off x="6354072" y="1155940"/>
                <a:ext cx="5637903" cy="3133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Gearbox efficiency formula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/>
                  <a:t>	= efficiencxy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sz="2000" dirty="0"/>
                  <a:t> = output mechanical power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000" dirty="0"/>
                  <a:t>	= input electrical power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	= output torque for payload at moment arm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2000" dirty="0"/>
                  <a:t>	= angular speed (radians/second)</a:t>
                </a:r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000" dirty="0"/>
                  <a:t>	= voltage in volts = 11.1 volts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/>
                  <a:t>	= max current measured in amps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5CB70E-C222-4314-BCEB-86E693543E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072" y="1155940"/>
                <a:ext cx="5637903" cy="3133615"/>
              </a:xfrm>
              <a:prstGeom prst="rect">
                <a:avLst/>
              </a:prstGeom>
              <a:blipFill>
                <a:blip r:embed="rId2"/>
                <a:stretch>
                  <a:fillRect l="-973" t="-1167" r="-1189" b="-2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211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D3F7C-F6E7-436B-9B6B-F8011A74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Testing – 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D2CAA-0D8B-43C3-BF3B-B60F0BBBE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062"/>
            <a:ext cx="4708161" cy="5200410"/>
          </a:xfrm>
        </p:spPr>
        <p:txBody>
          <a:bodyPr/>
          <a:lstStyle/>
          <a:p>
            <a:r>
              <a:rPr lang="en-US" dirty="0"/>
              <a:t>Start with 1.5 pounds at end of arm</a:t>
            </a:r>
          </a:p>
          <a:p>
            <a:r>
              <a:rPr lang="en-US" dirty="0"/>
              <a:t>Increase by 0.25 pounds until we get to 2.75 pounds</a:t>
            </a:r>
          </a:p>
          <a:p>
            <a:r>
              <a:rPr lang="en-US" dirty="0"/>
              <a:t>Able to manipulate with desirable speeds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8E5DB-38AE-4B50-8A26-0C313E1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8F0F6D-183D-4CD2-9A54-FEA6D5A66C3B}"/>
              </a:ext>
            </a:extLst>
          </p:cNvPr>
          <p:cNvGrpSpPr/>
          <p:nvPr/>
        </p:nvGrpSpPr>
        <p:grpSpPr>
          <a:xfrm>
            <a:off x="6910460" y="1349322"/>
            <a:ext cx="1827482" cy="2436642"/>
            <a:chOff x="432702" y="3572934"/>
            <a:chExt cx="2463800" cy="328506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ED9648-F547-4E5E-A91A-061778A0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702" y="3572934"/>
              <a:ext cx="2463800" cy="328506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5FCF9F7-8A52-4648-8AA8-48C24E7E2629}"/>
                </a:ext>
              </a:extLst>
            </p:cNvPr>
            <p:cNvGrpSpPr/>
            <p:nvPr/>
          </p:nvGrpSpPr>
          <p:grpSpPr>
            <a:xfrm>
              <a:off x="949357" y="3690361"/>
              <a:ext cx="1275489" cy="2596139"/>
              <a:chOff x="1076916" y="277097"/>
              <a:chExt cx="1275489" cy="2596139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3DC5A52-7C0C-40E6-9912-BB81CEADD0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6916" y="598133"/>
                <a:ext cx="1043985" cy="62106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044F185-4E25-44E3-A2D7-12E2204F6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8762" y="1219200"/>
                <a:ext cx="12138" cy="165403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Arrow: Curved Left 21">
                <a:extLst>
                  <a:ext uri="{FF2B5EF4-FFF2-40B4-BE49-F238E27FC236}">
                    <a16:creationId xmlns:a16="http://schemas.microsoft.com/office/drawing/2014/main" id="{AE6D970F-9981-49A5-9473-C6CD9723E7CD}"/>
                  </a:ext>
                </a:extLst>
              </p:cNvPr>
              <p:cNvSpPr/>
              <p:nvPr/>
            </p:nvSpPr>
            <p:spPr>
              <a:xfrm rot="8762488">
                <a:off x="1590927" y="951251"/>
                <a:ext cx="325350" cy="831977"/>
              </a:xfrm>
              <a:prstGeom prst="curvedLef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BC795C4C-4B0F-42A3-8B6F-5CA0C435B9E9}"/>
                      </a:ext>
                    </a:extLst>
                  </p:cNvPr>
                  <p:cNvSpPr txBox="1"/>
                  <p:nvPr/>
                </p:nvSpPr>
                <p:spPr>
                  <a:xfrm>
                    <a:off x="2084704" y="2457737"/>
                    <a:ext cx="2677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0°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6B8D93EC-ADA5-4F18-A396-03B7E2C4EA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4704" y="2457737"/>
                    <a:ext cx="267701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7500" r="-27500" b="-170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B180D5D5-CCC6-4AD7-B792-65D7949E2139}"/>
                      </a:ext>
                    </a:extLst>
                  </p:cNvPr>
                  <p:cNvSpPr txBox="1"/>
                  <p:nvPr/>
                </p:nvSpPr>
                <p:spPr>
                  <a:xfrm>
                    <a:off x="1118159" y="277097"/>
                    <a:ext cx="5241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135°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2DC05CFA-6715-4A82-A23E-D7B50FDB67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8159" y="277097"/>
                    <a:ext cx="524181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456" r="-16456" b="-195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92475D9-7E62-4918-AF0E-96D5311E8D17}"/>
              </a:ext>
            </a:extLst>
          </p:cNvPr>
          <p:cNvGrpSpPr/>
          <p:nvPr/>
        </p:nvGrpSpPr>
        <p:grpSpPr>
          <a:xfrm>
            <a:off x="7927707" y="3855964"/>
            <a:ext cx="1863758" cy="2485014"/>
            <a:chOff x="5944256" y="3572935"/>
            <a:chExt cx="2463799" cy="328506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03653EC-A246-4949-8005-8DCCC868A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4256" y="3572935"/>
              <a:ext cx="2463799" cy="3285067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87ED969-71B4-4D6E-AB2B-075824C69871}"/>
                </a:ext>
              </a:extLst>
            </p:cNvPr>
            <p:cNvGrpSpPr/>
            <p:nvPr/>
          </p:nvGrpSpPr>
          <p:grpSpPr>
            <a:xfrm>
              <a:off x="7248503" y="4393728"/>
              <a:ext cx="1093832" cy="1711467"/>
              <a:chOff x="2120900" y="821269"/>
              <a:chExt cx="1093832" cy="1711467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9EB0F422-570E-4EED-B439-DF8CC1711F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20901" y="821269"/>
                <a:ext cx="803296" cy="39793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74A0D5D-F2E1-473D-9037-398B05378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0900" y="1219200"/>
                <a:ext cx="0" cy="131353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Arrow: Curved Left 42">
                <a:extLst>
                  <a:ext uri="{FF2B5EF4-FFF2-40B4-BE49-F238E27FC236}">
                    <a16:creationId xmlns:a16="http://schemas.microsoft.com/office/drawing/2014/main" id="{F28A5C01-6B46-4947-85EC-7C0059D80745}"/>
                  </a:ext>
                </a:extLst>
              </p:cNvPr>
              <p:cNvSpPr/>
              <p:nvPr/>
            </p:nvSpPr>
            <p:spPr>
              <a:xfrm rot="12353021" flipH="1">
                <a:off x="2274812" y="1034451"/>
                <a:ext cx="331731" cy="831977"/>
              </a:xfrm>
              <a:prstGeom prst="curvedLef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96EE7132-6FCD-4966-8FE5-6072A2B8B18C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039" y="2059802"/>
                    <a:ext cx="2677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0°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134D73E5-FD51-4060-B816-9F18EA3F37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039" y="2059802"/>
                    <a:ext cx="267701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7500" r="-2750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46AC9CAF-3C7E-4622-9C01-077E9AABE009}"/>
                      </a:ext>
                    </a:extLst>
                  </p:cNvPr>
                  <p:cNvSpPr txBox="1"/>
                  <p:nvPr/>
                </p:nvSpPr>
                <p:spPr>
                  <a:xfrm>
                    <a:off x="2690551" y="976542"/>
                    <a:ext cx="5241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135°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B18556DE-AC90-4D65-8DB3-4D8D5E82A3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90551" y="976542"/>
                    <a:ext cx="524181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250" r="-15000" b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582A772-BE57-4183-A23B-0B96F296C08C}"/>
              </a:ext>
            </a:extLst>
          </p:cNvPr>
          <p:cNvGrpSpPr/>
          <p:nvPr/>
        </p:nvGrpSpPr>
        <p:grpSpPr>
          <a:xfrm>
            <a:off x="9220269" y="1230086"/>
            <a:ext cx="1913798" cy="2551732"/>
            <a:chOff x="3188480" y="3572933"/>
            <a:chExt cx="2463798" cy="3285065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FB8B056-E769-443A-80AE-BBE94FA9D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480" y="3572933"/>
              <a:ext cx="2463798" cy="3285065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9139AFB-F57C-4006-9CC1-3028AD09BF0E}"/>
                </a:ext>
              </a:extLst>
            </p:cNvPr>
            <p:cNvGrpSpPr/>
            <p:nvPr/>
          </p:nvGrpSpPr>
          <p:grpSpPr>
            <a:xfrm>
              <a:off x="3429866" y="4206101"/>
              <a:ext cx="1538618" cy="2276335"/>
              <a:chOff x="862122" y="256401"/>
              <a:chExt cx="1538618" cy="2276335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E28CA7-C280-44EC-AB81-628805E999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76599" y="533400"/>
                <a:ext cx="1044301" cy="6858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4829FCD-1205-4F88-B104-55978A7438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0900" y="1219200"/>
                <a:ext cx="0" cy="1313536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Arrow: Curved Left 82">
                <a:extLst>
                  <a:ext uri="{FF2B5EF4-FFF2-40B4-BE49-F238E27FC236}">
                    <a16:creationId xmlns:a16="http://schemas.microsoft.com/office/drawing/2014/main" id="{F014350F-14D9-4AE7-BB79-EF5F78ADE57C}"/>
                  </a:ext>
                </a:extLst>
              </p:cNvPr>
              <p:cNvSpPr/>
              <p:nvPr/>
            </p:nvSpPr>
            <p:spPr>
              <a:xfrm rot="8762488">
                <a:off x="1590927" y="951251"/>
                <a:ext cx="325350" cy="831977"/>
              </a:xfrm>
              <a:prstGeom prst="curvedLeftArrow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1CEDBB9B-6BF7-4A0B-A05F-F7DAA7A30FB3}"/>
                      </a:ext>
                    </a:extLst>
                  </p:cNvPr>
                  <p:cNvSpPr txBox="1"/>
                  <p:nvPr/>
                </p:nvSpPr>
                <p:spPr>
                  <a:xfrm>
                    <a:off x="2133039" y="2059801"/>
                    <a:ext cx="26770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0°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E1AB8BA8-1C53-4ECA-B5E0-A2B156AE4E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33039" y="2059801"/>
                    <a:ext cx="267701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0455" r="-20455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70110C2F-8157-492D-80C8-6520AFFF6C88}"/>
                      </a:ext>
                    </a:extLst>
                  </p:cNvPr>
                  <p:cNvSpPr txBox="1"/>
                  <p:nvPr/>
                </p:nvSpPr>
                <p:spPr>
                  <a:xfrm>
                    <a:off x="862122" y="256401"/>
                    <a:ext cx="5241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135°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51438DD4-97F5-45EB-A6F1-7FDC414D79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2122" y="256401"/>
                    <a:ext cx="524181" cy="2769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0465" r="-11628"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2619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9696-4684-4E65-8CD2-68AD8703C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4346" y="595223"/>
            <a:ext cx="9999453" cy="560717"/>
          </a:xfrm>
        </p:spPr>
        <p:txBody>
          <a:bodyPr>
            <a:normAutofit fontScale="90000"/>
          </a:bodyPr>
          <a:lstStyle/>
          <a:p>
            <a:r>
              <a:rPr lang="en-US" dirty="0"/>
              <a:t>V. Experimental Testing – Efficiency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17</a:t>
            </a:fld>
            <a:endParaRPr lang="en-US"/>
          </a:p>
        </p:txBody>
      </p:sp>
      <p:sp>
        <p:nvSpPr>
          <p:cNvPr id="61" name="Slide Number Placeholder 2">
            <a:extLst>
              <a:ext uri="{FF2B5EF4-FFF2-40B4-BE49-F238E27FC236}">
                <a16:creationId xmlns:a16="http://schemas.microsoft.com/office/drawing/2014/main" id="{B583A073-7A59-40A1-9EEB-98B598DC87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D97C9CC-3E07-4821-9ECF-E7AB452D152E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BE156D3-A8E0-40EF-8872-B8D349FD74DC}"/>
              </a:ext>
            </a:extLst>
          </p:cNvPr>
          <p:cNvGrpSpPr/>
          <p:nvPr/>
        </p:nvGrpSpPr>
        <p:grpSpPr>
          <a:xfrm>
            <a:off x="3386318" y="1361399"/>
            <a:ext cx="5419365" cy="3392703"/>
            <a:chOff x="3371463" y="1361399"/>
            <a:chExt cx="5419365" cy="3392703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3C693E2-E31E-4491-856B-326DF77EA255}"/>
                </a:ext>
              </a:extLst>
            </p:cNvPr>
            <p:cNvGrpSpPr/>
            <p:nvPr/>
          </p:nvGrpSpPr>
          <p:grpSpPr>
            <a:xfrm>
              <a:off x="6551720" y="1361399"/>
              <a:ext cx="2239108" cy="3392703"/>
              <a:chOff x="7236052" y="2977117"/>
              <a:chExt cx="2463800" cy="373315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EC503ED-3719-46C5-8D2D-8CDB8909E2A9}"/>
                  </a:ext>
                </a:extLst>
              </p:cNvPr>
              <p:cNvGrpSpPr/>
              <p:nvPr/>
            </p:nvGrpSpPr>
            <p:grpSpPr>
              <a:xfrm>
                <a:off x="7236052" y="2977117"/>
                <a:ext cx="2463800" cy="3285067"/>
                <a:chOff x="432702" y="3572934"/>
                <a:chExt cx="2463800" cy="3285066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3CD01F2E-275E-4636-826C-137BDF1C25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2702" y="3572934"/>
                  <a:ext cx="2463800" cy="3285066"/>
                </a:xfrm>
                <a:prstGeom prst="rect">
                  <a:avLst/>
                </a:prstGeom>
              </p:spPr>
            </p:pic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206AFB00-9BB3-4E12-AED2-A0FBD67F114F}"/>
                    </a:ext>
                  </a:extLst>
                </p:cNvPr>
                <p:cNvGrpSpPr/>
                <p:nvPr/>
              </p:nvGrpSpPr>
              <p:grpSpPr>
                <a:xfrm>
                  <a:off x="949357" y="3690361"/>
                  <a:ext cx="1275489" cy="2596139"/>
                  <a:chOff x="1076916" y="277097"/>
                  <a:chExt cx="1275489" cy="2596139"/>
                </a:xfrm>
              </p:grpSpPr>
              <p:cxnSp>
                <p:nvCxnSpPr>
                  <p:cNvPr id="78" name="Straight Arrow Connector 77">
                    <a:extLst>
                      <a:ext uri="{FF2B5EF4-FFF2-40B4-BE49-F238E27FC236}">
                        <a16:creationId xmlns:a16="http://schemas.microsoft.com/office/drawing/2014/main" id="{FD1FB792-4277-4B81-97D5-A4D3BCC286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1076916" y="598133"/>
                    <a:ext cx="1043985" cy="621067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745ACEAD-0928-4AB5-8AE0-3965FCE902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08762" y="1219200"/>
                    <a:ext cx="12138" cy="1654036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Arrow: Curved Left 79">
                    <a:extLst>
                      <a:ext uri="{FF2B5EF4-FFF2-40B4-BE49-F238E27FC236}">
                        <a16:creationId xmlns:a16="http://schemas.microsoft.com/office/drawing/2014/main" id="{96C27E8C-D24A-471D-9413-2843135CA779}"/>
                      </a:ext>
                    </a:extLst>
                  </p:cNvPr>
                  <p:cNvSpPr/>
                  <p:nvPr/>
                </p:nvSpPr>
                <p:spPr>
                  <a:xfrm rot="8762488">
                    <a:off x="1590927" y="951251"/>
                    <a:ext cx="325350" cy="831977"/>
                  </a:xfrm>
                  <a:prstGeom prst="curvedLeftArrow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6B8D93EC-ADA5-4F18-A396-03B7E2C4EAE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84704" y="2457737"/>
                        <a:ext cx="26770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0°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81" name="TextBox 80">
                        <a:extLst>
                          <a:ext uri="{FF2B5EF4-FFF2-40B4-BE49-F238E27FC236}">
                            <a16:creationId xmlns:a16="http://schemas.microsoft.com/office/drawing/2014/main" id="{6B8D93EC-ADA5-4F18-A396-03B7E2C4EAE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84704" y="2457737"/>
                        <a:ext cx="267701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7500" r="-27500" b="-170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TextBox 81">
                        <a:extLst>
                          <a:ext uri="{FF2B5EF4-FFF2-40B4-BE49-F238E27FC236}">
                            <a16:creationId xmlns:a16="http://schemas.microsoft.com/office/drawing/2014/main" id="{2DC05CFA-6715-4A82-A23E-D7B50FDB67F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18159" y="277097"/>
                        <a:ext cx="52418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135°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82" name="TextBox 81">
                        <a:extLst>
                          <a:ext uri="{FF2B5EF4-FFF2-40B4-BE49-F238E27FC236}">
                            <a16:creationId xmlns:a16="http://schemas.microsoft.com/office/drawing/2014/main" id="{2DC05CFA-6715-4A82-A23E-D7B50FDB67F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18159" y="277097"/>
                        <a:ext cx="524181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6456" r="-16456" b="-1951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A16755B-C317-4E15-B8DF-DF20FD7FB770}"/>
                  </a:ext>
                </a:extLst>
              </p:cNvPr>
              <p:cNvSpPr txBox="1"/>
              <p:nvPr/>
            </p:nvSpPr>
            <p:spPr>
              <a:xfrm>
                <a:off x="8182207" y="6310165"/>
                <a:ext cx="5782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(d)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A5DB5AD-BFE2-4144-986A-394ACB7B6739}"/>
                </a:ext>
              </a:extLst>
            </p:cNvPr>
            <p:cNvGrpSpPr/>
            <p:nvPr/>
          </p:nvGrpSpPr>
          <p:grpSpPr>
            <a:xfrm>
              <a:off x="3371463" y="1361399"/>
              <a:ext cx="2178456" cy="3355276"/>
              <a:chOff x="7155011" y="-874018"/>
              <a:chExt cx="2463800" cy="3794767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517BE35F-5824-45AD-AF17-52B931963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5011" y="-874018"/>
                <a:ext cx="2463800" cy="3285065"/>
              </a:xfrm>
              <a:prstGeom prst="rect">
                <a:avLst/>
              </a:prstGeom>
            </p:spPr>
          </p:pic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1C0E50F0-C17E-42E1-976B-346473D377C1}"/>
                  </a:ext>
                </a:extLst>
              </p:cNvPr>
              <p:cNvGrpSpPr/>
              <p:nvPr/>
            </p:nvGrpSpPr>
            <p:grpSpPr>
              <a:xfrm>
                <a:off x="7661861" y="-16991"/>
                <a:ext cx="1480250" cy="2038698"/>
                <a:chOff x="949357" y="869601"/>
                <a:chExt cx="1480250" cy="2038699"/>
              </a:xfrm>
            </p:grpSpPr>
            <p:cxnSp>
              <p:nvCxnSpPr>
                <p:cNvPr id="112" name="Straight Arrow Connector 111">
                  <a:extLst>
                    <a:ext uri="{FF2B5EF4-FFF2-40B4-BE49-F238E27FC236}">
                      <a16:creationId xmlns:a16="http://schemas.microsoft.com/office/drawing/2014/main" id="{1DED0EFC-9878-48E8-8732-35634FBA6D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0600" y="1219200"/>
                  <a:ext cx="113030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5381D8E4-F1B9-4B9A-89DD-71664020F3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900" y="1219200"/>
                  <a:ext cx="0" cy="168910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Arrow: Curved Left 113">
                  <a:extLst>
                    <a:ext uri="{FF2B5EF4-FFF2-40B4-BE49-F238E27FC236}">
                      <a16:creationId xmlns:a16="http://schemas.microsoft.com/office/drawing/2014/main" id="{1D12CBBD-3D65-49EB-B150-AB51147C7AEB}"/>
                    </a:ext>
                  </a:extLst>
                </p:cNvPr>
                <p:cNvSpPr/>
                <p:nvPr/>
              </p:nvSpPr>
              <p:spPr>
                <a:xfrm rot="8762488">
                  <a:off x="1549922" y="1239118"/>
                  <a:ext cx="325350" cy="831977"/>
                </a:xfrm>
                <a:prstGeom prst="curvedLeftArrow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F70D4A0-063F-49A6-B401-8389CB40C9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61906" y="2631301"/>
                      <a:ext cx="26770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0°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5" name="TextBox 114">
                      <a:extLst>
                        <a:ext uri="{FF2B5EF4-FFF2-40B4-BE49-F238E27FC236}">
                          <a16:creationId xmlns:a16="http://schemas.microsoft.com/office/drawing/2014/main" id="{2F70D4A0-063F-49A6-B401-8389CB40C9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61906" y="2631301"/>
                      <a:ext cx="267701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0769" r="-28205" b="-2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DD280D0C-A0FF-4B5E-8C07-E0411D1EE40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9357" y="869601"/>
                      <a:ext cx="3959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90°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16" name="TextBox 115">
                      <a:extLst>
                        <a:ext uri="{FF2B5EF4-FFF2-40B4-BE49-F238E27FC236}">
                          <a16:creationId xmlns:a16="http://schemas.microsoft.com/office/drawing/2014/main" id="{DD280D0C-A0FF-4B5E-8C07-E0411D1EE40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357" y="869601"/>
                      <a:ext cx="395941" cy="276999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1053" r="-24561"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750DD9D1-B692-4DA6-B67B-B5192E327F1E}"/>
                  </a:ext>
                </a:extLst>
              </p:cNvPr>
              <p:cNvSpPr txBox="1"/>
              <p:nvPr/>
            </p:nvSpPr>
            <p:spPr>
              <a:xfrm>
                <a:off x="8097767" y="2520639"/>
                <a:ext cx="5782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(a)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0" name="Content Placeholder 8">
                <a:extLst>
                  <a:ext uri="{FF2B5EF4-FFF2-40B4-BE49-F238E27FC236}">
                    <a16:creationId xmlns:a16="http://schemas.microsoft.com/office/drawing/2014/main" id="{860D2014-CCAE-4C4F-BBB0-AA03827B31B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35113185"/>
                  </p:ext>
                </p:extLst>
              </p:nvPr>
            </p:nvGraphicFramePr>
            <p:xfrm>
              <a:off x="2324100" y="4815058"/>
              <a:ext cx="7094221" cy="142213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81575">
                      <a:extLst>
                        <a:ext uri="{9D8B030D-6E8A-4147-A177-3AD203B41FA5}">
                          <a16:colId xmlns:a16="http://schemas.microsoft.com/office/drawing/2014/main" val="198888824"/>
                        </a:ext>
                      </a:extLst>
                    </a:gridCol>
                    <a:gridCol w="1097575">
                      <a:extLst>
                        <a:ext uri="{9D8B030D-6E8A-4147-A177-3AD203B41FA5}">
                          <a16:colId xmlns:a16="http://schemas.microsoft.com/office/drawing/2014/main" val="550307718"/>
                        </a:ext>
                      </a:extLst>
                    </a:gridCol>
                    <a:gridCol w="852512">
                      <a:extLst>
                        <a:ext uri="{9D8B030D-6E8A-4147-A177-3AD203B41FA5}">
                          <a16:colId xmlns:a16="http://schemas.microsoft.com/office/drawing/2014/main" val="729299721"/>
                        </a:ext>
                      </a:extLst>
                    </a:gridCol>
                    <a:gridCol w="852512">
                      <a:extLst>
                        <a:ext uri="{9D8B030D-6E8A-4147-A177-3AD203B41FA5}">
                          <a16:colId xmlns:a16="http://schemas.microsoft.com/office/drawing/2014/main" val="3002898474"/>
                        </a:ext>
                      </a:extLst>
                    </a:gridCol>
                    <a:gridCol w="852512">
                      <a:extLst>
                        <a:ext uri="{9D8B030D-6E8A-4147-A177-3AD203B41FA5}">
                          <a16:colId xmlns:a16="http://schemas.microsoft.com/office/drawing/2014/main" val="312845583"/>
                        </a:ext>
                      </a:extLst>
                    </a:gridCol>
                    <a:gridCol w="852512">
                      <a:extLst>
                        <a:ext uri="{9D8B030D-6E8A-4147-A177-3AD203B41FA5}">
                          <a16:colId xmlns:a16="http://schemas.microsoft.com/office/drawing/2014/main" val="364886187"/>
                        </a:ext>
                      </a:extLst>
                    </a:gridCol>
                    <a:gridCol w="814763">
                      <a:extLst>
                        <a:ext uri="{9D8B030D-6E8A-4147-A177-3AD203B41FA5}">
                          <a16:colId xmlns:a16="http://schemas.microsoft.com/office/drawing/2014/main" val="944541436"/>
                        </a:ext>
                      </a:extLst>
                    </a:gridCol>
                    <a:gridCol w="890260">
                      <a:extLst>
                        <a:ext uri="{9D8B030D-6E8A-4147-A177-3AD203B41FA5}">
                          <a16:colId xmlns:a16="http://schemas.microsoft.com/office/drawing/2014/main" val="510541254"/>
                        </a:ext>
                      </a:extLst>
                    </a:gridCol>
                  </a:tblGrid>
                  <a:tr h="474045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Joint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 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6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700">
                                    <a:effectLst/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kern="700">
                                    <a:effectLst/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6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600" kern="700"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sz="1600" kern="7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(%)</a:t>
                          </a:r>
                        </a:p>
                      </a:txBody>
                      <a:tcPr marL="209478" marR="209478" marT="0" marB="0" anchor="ctr"/>
                    </a:tc>
                    <a:extLst>
                      <a:ext uri="{0D108BD9-81ED-4DB2-BD59-A6C34878D82A}">
                        <a16:rowId xmlns:a16="http://schemas.microsoft.com/office/drawing/2014/main" val="2444975135"/>
                      </a:ext>
                    </a:extLst>
                  </a:tr>
                  <a:tr h="474045">
                    <a:tc rowSpan="2"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1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104960" marR="104960" marT="52480" marB="5248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(a)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7.3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.39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>
                              <a:effectLst/>
                            </a:rPr>
                            <a:t>85</a:t>
                          </a:r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>
                              <a:effectLst/>
                            </a:rPr>
                            <a:t>81</a:t>
                          </a:r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>
                              <a:effectLst/>
                            </a:rPr>
                            <a:t>34</a:t>
                          </a:r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42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extLst>
                      <a:ext uri="{0D108BD9-81ED-4DB2-BD59-A6C34878D82A}">
                        <a16:rowId xmlns:a16="http://schemas.microsoft.com/office/drawing/2014/main" val="988552985"/>
                      </a:ext>
                    </a:extLst>
                  </a:tr>
                  <a:tr h="47404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(d)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6.5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.26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85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72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22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30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extLst>
                      <a:ext uri="{0D108BD9-81ED-4DB2-BD59-A6C34878D82A}">
                        <a16:rowId xmlns:a16="http://schemas.microsoft.com/office/drawing/2014/main" val="12756119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0" name="Content Placeholder 8">
                <a:extLst>
                  <a:ext uri="{FF2B5EF4-FFF2-40B4-BE49-F238E27FC236}">
                    <a16:creationId xmlns:a16="http://schemas.microsoft.com/office/drawing/2014/main" id="{860D2014-CCAE-4C4F-BBB0-AA03827B31B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35113185"/>
                  </p:ext>
                </p:extLst>
              </p:nvPr>
            </p:nvGraphicFramePr>
            <p:xfrm>
              <a:off x="2324100" y="4815058"/>
              <a:ext cx="7094221" cy="142213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881575">
                      <a:extLst>
                        <a:ext uri="{9D8B030D-6E8A-4147-A177-3AD203B41FA5}">
                          <a16:colId xmlns:a16="http://schemas.microsoft.com/office/drawing/2014/main" val="198888824"/>
                        </a:ext>
                      </a:extLst>
                    </a:gridCol>
                    <a:gridCol w="1097575">
                      <a:extLst>
                        <a:ext uri="{9D8B030D-6E8A-4147-A177-3AD203B41FA5}">
                          <a16:colId xmlns:a16="http://schemas.microsoft.com/office/drawing/2014/main" val="550307718"/>
                        </a:ext>
                      </a:extLst>
                    </a:gridCol>
                    <a:gridCol w="852512">
                      <a:extLst>
                        <a:ext uri="{9D8B030D-6E8A-4147-A177-3AD203B41FA5}">
                          <a16:colId xmlns:a16="http://schemas.microsoft.com/office/drawing/2014/main" val="729299721"/>
                        </a:ext>
                      </a:extLst>
                    </a:gridCol>
                    <a:gridCol w="852512">
                      <a:extLst>
                        <a:ext uri="{9D8B030D-6E8A-4147-A177-3AD203B41FA5}">
                          <a16:colId xmlns:a16="http://schemas.microsoft.com/office/drawing/2014/main" val="3002898474"/>
                        </a:ext>
                      </a:extLst>
                    </a:gridCol>
                    <a:gridCol w="852512">
                      <a:extLst>
                        <a:ext uri="{9D8B030D-6E8A-4147-A177-3AD203B41FA5}">
                          <a16:colId xmlns:a16="http://schemas.microsoft.com/office/drawing/2014/main" val="312845583"/>
                        </a:ext>
                      </a:extLst>
                    </a:gridCol>
                    <a:gridCol w="852512">
                      <a:extLst>
                        <a:ext uri="{9D8B030D-6E8A-4147-A177-3AD203B41FA5}">
                          <a16:colId xmlns:a16="http://schemas.microsoft.com/office/drawing/2014/main" val="364886187"/>
                        </a:ext>
                      </a:extLst>
                    </a:gridCol>
                    <a:gridCol w="814763">
                      <a:extLst>
                        <a:ext uri="{9D8B030D-6E8A-4147-A177-3AD203B41FA5}">
                          <a16:colId xmlns:a16="http://schemas.microsoft.com/office/drawing/2014/main" val="944541436"/>
                        </a:ext>
                      </a:extLst>
                    </a:gridCol>
                    <a:gridCol w="890260">
                      <a:extLst>
                        <a:ext uri="{9D8B030D-6E8A-4147-A177-3AD203B41FA5}">
                          <a16:colId xmlns:a16="http://schemas.microsoft.com/office/drawing/2014/main" val="510541254"/>
                        </a:ext>
                      </a:extLst>
                    </a:gridCol>
                  </a:tblGrid>
                  <a:tr h="474045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Joint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 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09478" marR="209478" marT="0" marB="0" anchor="ctr">
                        <a:blipFill>
                          <a:blip r:embed="rId9"/>
                          <a:stretch>
                            <a:fillRect l="-232857" t="-1282" r="-501429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09478" marR="209478" marT="0" marB="0" anchor="ctr">
                        <a:blipFill>
                          <a:blip r:embed="rId9"/>
                          <a:stretch>
                            <a:fillRect l="-332857" t="-1282" r="-401429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09478" marR="209478" marT="0" marB="0" anchor="ctr">
                        <a:blipFill>
                          <a:blip r:embed="rId9"/>
                          <a:stretch>
                            <a:fillRect l="-432857" t="-1282" r="-301429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09478" marR="209478" marT="0" marB="0" anchor="ctr">
                        <a:blipFill>
                          <a:blip r:embed="rId9"/>
                          <a:stretch>
                            <a:fillRect l="-532857" t="-1282" r="-201429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09478" marR="209478" marT="0" marB="0" anchor="ctr">
                        <a:blipFill>
                          <a:blip r:embed="rId9"/>
                          <a:stretch>
                            <a:fillRect l="-661194" t="-1282" r="-110448" b="-2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09478" marR="209478" marT="0" marB="0" anchor="ctr">
                        <a:blipFill>
                          <a:blip r:embed="rId9"/>
                          <a:stretch>
                            <a:fillRect l="-698630" t="-1282" r="-1370" b="-2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4975135"/>
                      </a:ext>
                    </a:extLst>
                  </a:tr>
                  <a:tr h="474045">
                    <a:tc rowSpan="2"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1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104960" marR="104960" marT="52480" marB="5248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(a)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7.3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.39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>
                              <a:effectLst/>
                            </a:rPr>
                            <a:t>85</a:t>
                          </a:r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>
                              <a:effectLst/>
                            </a:rPr>
                            <a:t>81</a:t>
                          </a:r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>
                              <a:effectLst/>
                            </a:rPr>
                            <a:t>34</a:t>
                          </a:r>
                          <a:endParaRPr lang="en-US" sz="16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42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extLst>
                      <a:ext uri="{0D108BD9-81ED-4DB2-BD59-A6C34878D82A}">
                        <a16:rowId xmlns:a16="http://schemas.microsoft.com/office/drawing/2014/main" val="988552985"/>
                      </a:ext>
                    </a:extLst>
                  </a:tr>
                  <a:tr h="47404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(d)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6.5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.26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85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72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22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kern="700" dirty="0">
                              <a:effectLst/>
                            </a:rPr>
                            <a:t>30</a:t>
                          </a:r>
                          <a:endParaRPr lang="en-US" sz="16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09478" marR="209478" marT="0" marB="0" anchor="ctr"/>
                    </a:tc>
                    <a:extLst>
                      <a:ext uri="{0D108BD9-81ED-4DB2-BD59-A6C34878D82A}">
                        <a16:rowId xmlns:a16="http://schemas.microsoft.com/office/drawing/2014/main" val="127561196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2" name="Content Placeholder 10">
            <a:extLst>
              <a:ext uri="{FF2B5EF4-FFF2-40B4-BE49-F238E27FC236}">
                <a16:creationId xmlns:a16="http://schemas.microsoft.com/office/drawing/2014/main" id="{9868462F-F880-41B7-976A-2F7F3FC394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8978" y="1560725"/>
            <a:ext cx="1549246" cy="2537448"/>
          </a:xfrm>
          <a:prstGeom prst="rect">
            <a:avLst/>
          </a:prstGeom>
        </p:spPr>
      </p:pic>
      <p:sp>
        <p:nvSpPr>
          <p:cNvPr id="123" name="Oval 122">
            <a:extLst>
              <a:ext uri="{FF2B5EF4-FFF2-40B4-BE49-F238E27FC236}">
                <a16:creationId xmlns:a16="http://schemas.microsoft.com/office/drawing/2014/main" id="{45E8FB1F-5043-4791-BD80-9EE1CF670F95}"/>
              </a:ext>
            </a:extLst>
          </p:cNvPr>
          <p:cNvSpPr/>
          <p:nvPr/>
        </p:nvSpPr>
        <p:spPr>
          <a:xfrm>
            <a:off x="2006096" y="1468117"/>
            <a:ext cx="559428" cy="560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E91BCE-A742-450C-8B35-563EC2994EDC}"/>
              </a:ext>
            </a:extLst>
          </p:cNvPr>
          <p:cNvSpPr txBox="1"/>
          <p:nvPr/>
        </p:nvSpPr>
        <p:spPr>
          <a:xfrm>
            <a:off x="1588369" y="2274175"/>
            <a:ext cx="1148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Case 1</a:t>
            </a:r>
          </a:p>
        </p:txBody>
      </p:sp>
    </p:spTree>
    <p:extLst>
      <p:ext uri="{BB962C8B-B14F-4D97-AF65-F5344CB8AC3E}">
        <p14:creationId xmlns:p14="http://schemas.microsoft.com/office/powerpoint/2010/main" val="2739278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99696-4684-4E65-8CD2-68AD8703C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V. Experimental Testing – Efficiency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18</a:t>
            </a:fld>
            <a:endParaRPr lang="en-US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CA8DB3E7-034C-4A5C-ADF9-95A34C3E1C33}"/>
              </a:ext>
            </a:extLst>
          </p:cNvPr>
          <p:cNvGrpSpPr/>
          <p:nvPr/>
        </p:nvGrpSpPr>
        <p:grpSpPr>
          <a:xfrm>
            <a:off x="3581401" y="1376363"/>
            <a:ext cx="5029198" cy="3454050"/>
            <a:chOff x="4358956" y="1560626"/>
            <a:chExt cx="4492609" cy="3085523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3174355F-7342-4C97-A2B7-0245B7F9F18D}"/>
                </a:ext>
              </a:extLst>
            </p:cNvPr>
            <p:cNvGrpSpPr/>
            <p:nvPr/>
          </p:nvGrpSpPr>
          <p:grpSpPr>
            <a:xfrm>
              <a:off x="6818551" y="1560626"/>
              <a:ext cx="2033014" cy="3021277"/>
              <a:chOff x="10257750" y="2977117"/>
              <a:chExt cx="2463799" cy="3661468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E455C5A6-A4EA-4FA9-93BA-4B4D656CE36B}"/>
                  </a:ext>
                </a:extLst>
              </p:cNvPr>
              <p:cNvGrpSpPr/>
              <p:nvPr/>
            </p:nvGrpSpPr>
            <p:grpSpPr>
              <a:xfrm>
                <a:off x="10257750" y="2977117"/>
                <a:ext cx="2463799" cy="3285067"/>
                <a:chOff x="5944256" y="3572934"/>
                <a:chExt cx="2463799" cy="3285066"/>
              </a:xfrm>
            </p:grpSpPr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097EC32D-814D-4EF8-B9C0-9B4E4D3E3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4256" y="3572934"/>
                  <a:ext cx="2463799" cy="3285066"/>
                </a:xfrm>
                <a:prstGeom prst="rect">
                  <a:avLst/>
                </a:prstGeom>
              </p:spPr>
            </p:pic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771721D0-9538-44B7-ABB6-0C74C1C81A48}"/>
                    </a:ext>
                  </a:extLst>
                </p:cNvPr>
                <p:cNvGrpSpPr/>
                <p:nvPr/>
              </p:nvGrpSpPr>
              <p:grpSpPr>
                <a:xfrm>
                  <a:off x="7248503" y="4393728"/>
                  <a:ext cx="1093832" cy="1711467"/>
                  <a:chOff x="2120900" y="821269"/>
                  <a:chExt cx="1093832" cy="1711467"/>
                </a:xfrm>
              </p:grpSpPr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3019EFE4-B84F-4735-B21C-AC53595845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20901" y="821269"/>
                    <a:ext cx="803296" cy="397931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64053E4-4FDF-493B-9750-EC63378B0E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20900" y="1219200"/>
                    <a:ext cx="0" cy="1313536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Arrow: Curved Left 75">
                    <a:extLst>
                      <a:ext uri="{FF2B5EF4-FFF2-40B4-BE49-F238E27FC236}">
                        <a16:creationId xmlns:a16="http://schemas.microsoft.com/office/drawing/2014/main" id="{24990495-D46F-49E2-86E0-B32364929DE9}"/>
                      </a:ext>
                    </a:extLst>
                  </p:cNvPr>
                  <p:cNvSpPr/>
                  <p:nvPr/>
                </p:nvSpPr>
                <p:spPr>
                  <a:xfrm rot="12353021" flipH="1">
                    <a:off x="2274812" y="1034451"/>
                    <a:ext cx="331731" cy="831977"/>
                  </a:xfrm>
                  <a:prstGeom prst="curvedLeftArrow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134D73E5-FD51-4060-B816-9F18EA3F37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33039" y="2059802"/>
                        <a:ext cx="26770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0°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7" name="TextBox 76">
                        <a:extLst>
                          <a:ext uri="{FF2B5EF4-FFF2-40B4-BE49-F238E27FC236}">
                            <a16:creationId xmlns:a16="http://schemas.microsoft.com/office/drawing/2014/main" id="{134D73E5-FD51-4060-B816-9F18EA3F37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33039" y="2059802"/>
                        <a:ext cx="267701" cy="276999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7500" r="-27500" b="-14286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B18556DE-AC90-4D65-8DB3-4D8D5E82A3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90551" y="976542"/>
                        <a:ext cx="52418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135°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78" name="TextBox 77">
                        <a:extLst>
                          <a:ext uri="{FF2B5EF4-FFF2-40B4-BE49-F238E27FC236}">
                            <a16:creationId xmlns:a16="http://schemas.microsoft.com/office/drawing/2014/main" id="{B18556DE-AC90-4D65-8DB3-4D8D5E82A3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90551" y="976542"/>
                        <a:ext cx="524181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16250" r="-15000" b="-1666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4AC02EA-D9FC-4CEA-B504-3E4F95E70011}"/>
                  </a:ext>
                </a:extLst>
              </p:cNvPr>
              <p:cNvSpPr txBox="1"/>
              <p:nvPr/>
            </p:nvSpPr>
            <p:spPr>
              <a:xfrm>
                <a:off x="11204649" y="6238475"/>
                <a:ext cx="5782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(e)</a:t>
                </a: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A17909A-2145-49F7-830A-4EA4920CAA58}"/>
                </a:ext>
              </a:extLst>
            </p:cNvPr>
            <p:cNvGrpSpPr/>
            <p:nvPr/>
          </p:nvGrpSpPr>
          <p:grpSpPr>
            <a:xfrm>
              <a:off x="4358956" y="1560626"/>
              <a:ext cx="1995116" cy="3085523"/>
              <a:chOff x="9963705" y="-874018"/>
              <a:chExt cx="2463797" cy="3810360"/>
            </a:xfrm>
          </p:grpSpPr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65802C89-22F5-4251-BE39-D08DB8F98089}"/>
                  </a:ext>
                </a:extLst>
              </p:cNvPr>
              <p:cNvGrpSpPr/>
              <p:nvPr/>
            </p:nvGrpSpPr>
            <p:grpSpPr>
              <a:xfrm>
                <a:off x="9963705" y="-874018"/>
                <a:ext cx="2463797" cy="3285063"/>
                <a:chOff x="5913812" y="0"/>
                <a:chExt cx="2463797" cy="3285064"/>
              </a:xfrm>
            </p:grpSpPr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F9F99984-EA9D-4181-A05E-C8F1244907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13812" y="0"/>
                  <a:ext cx="2463797" cy="3285064"/>
                </a:xfrm>
                <a:prstGeom prst="rect">
                  <a:avLst/>
                </a:prstGeom>
              </p:spPr>
            </p:pic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AB894D36-C76F-4073-9449-83619263970D}"/>
                    </a:ext>
                  </a:extLst>
                </p:cNvPr>
                <p:cNvGrpSpPr/>
                <p:nvPr/>
              </p:nvGrpSpPr>
              <p:grpSpPr>
                <a:xfrm>
                  <a:off x="7214650" y="1105311"/>
                  <a:ext cx="969533" cy="1334193"/>
                  <a:chOff x="2120900" y="1210040"/>
                  <a:chExt cx="969533" cy="1334193"/>
                </a:xfrm>
              </p:grpSpPr>
              <p:cxnSp>
                <p:nvCxnSpPr>
                  <p:cNvPr id="153" name="Straight Arrow Connector 152">
                    <a:extLst>
                      <a:ext uri="{FF2B5EF4-FFF2-40B4-BE49-F238E27FC236}">
                        <a16:creationId xmlns:a16="http://schemas.microsoft.com/office/drawing/2014/main" id="{D76EF1A0-626A-4C0A-B5F6-ABFF627F18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20900" y="1219200"/>
                    <a:ext cx="823550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triangl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E3E6469A-8FDC-49E2-97AA-333FEB5A45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20900" y="1219200"/>
                    <a:ext cx="0" cy="1325033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5" name="Arrow: Curved Left 154">
                    <a:extLst>
                      <a:ext uri="{FF2B5EF4-FFF2-40B4-BE49-F238E27FC236}">
                        <a16:creationId xmlns:a16="http://schemas.microsoft.com/office/drawing/2014/main" id="{10F9F1CF-89AF-4922-9EB1-608B3DCAB676}"/>
                      </a:ext>
                    </a:extLst>
                  </p:cNvPr>
                  <p:cNvSpPr/>
                  <p:nvPr/>
                </p:nvSpPr>
                <p:spPr>
                  <a:xfrm rot="12684959" flipH="1">
                    <a:off x="2289135" y="1210040"/>
                    <a:ext cx="362908" cy="831977"/>
                  </a:xfrm>
                  <a:prstGeom prst="curvedLeftArrow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6" name="TextBox 155">
                        <a:extLst>
                          <a:ext uri="{FF2B5EF4-FFF2-40B4-BE49-F238E27FC236}">
                            <a16:creationId xmlns:a16="http://schemas.microsoft.com/office/drawing/2014/main" id="{00550935-48B0-4082-B5A1-FC0E3D5DCC3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66892" y="2062198"/>
                        <a:ext cx="26770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0°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56" name="TextBox 155">
                        <a:extLst>
                          <a:ext uri="{FF2B5EF4-FFF2-40B4-BE49-F238E27FC236}">
                            <a16:creationId xmlns:a16="http://schemas.microsoft.com/office/drawing/2014/main" id="{00550935-48B0-4082-B5A1-FC0E3D5DCC3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66892" y="2062198"/>
                        <a:ext cx="267701" cy="276999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 l="-30000" r="-25000" b="-170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57" name="TextBox 156">
                        <a:extLst>
                          <a:ext uri="{FF2B5EF4-FFF2-40B4-BE49-F238E27FC236}">
                            <a16:creationId xmlns:a16="http://schemas.microsoft.com/office/drawing/2014/main" id="{2231B854-C55B-4ACE-851D-BF4C2093C97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94492" y="1349029"/>
                        <a:ext cx="395941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90°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57" name="TextBox 156">
                        <a:extLst>
                          <a:ext uri="{FF2B5EF4-FFF2-40B4-BE49-F238E27FC236}">
                            <a16:creationId xmlns:a16="http://schemas.microsoft.com/office/drawing/2014/main" id="{2231B854-C55B-4ACE-851D-BF4C2093C97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94492" y="1349029"/>
                        <a:ext cx="395941" cy="276999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 l="-18644" r="-22034" b="-1707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510D5E97-6D1E-43B9-A2B2-AA4DEC18B6D5}"/>
                  </a:ext>
                </a:extLst>
              </p:cNvPr>
              <p:cNvSpPr txBox="1"/>
              <p:nvPr/>
            </p:nvSpPr>
            <p:spPr>
              <a:xfrm>
                <a:off x="10859715" y="2442240"/>
                <a:ext cx="671776" cy="49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/>
                  <a:t>(b)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0" name="Content Placeholder 8">
                <a:extLst>
                  <a:ext uri="{FF2B5EF4-FFF2-40B4-BE49-F238E27FC236}">
                    <a16:creationId xmlns:a16="http://schemas.microsoft.com/office/drawing/2014/main" id="{4AC11ADB-CDFB-40ED-AA4D-E107E127B9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0056961"/>
                  </p:ext>
                </p:extLst>
              </p:nvPr>
            </p:nvGraphicFramePr>
            <p:xfrm>
              <a:off x="1791106" y="4783000"/>
              <a:ext cx="7653144" cy="14550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56643">
                      <a:extLst>
                        <a:ext uri="{9D8B030D-6E8A-4147-A177-3AD203B41FA5}">
                          <a16:colId xmlns:a16="http://schemas.microsoft.com/office/drawing/2014/main" val="198888824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550307718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729299721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002898474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12845583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64886187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944541436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510541254"/>
                        </a:ext>
                      </a:extLst>
                    </a:gridCol>
                  </a:tblGrid>
                  <a:tr h="485013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Joint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 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kern="700">
                                    <a:effectLst/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kern="700">
                                    <a:effectLst/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700" kern="700"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sz="1700" kern="7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(%)</a:t>
                          </a: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2444975135"/>
                      </a:ext>
                    </a:extLst>
                  </a:tr>
                  <a:tr h="485013">
                    <a:tc rowSpan="2"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2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91642" marR="291642" marT="77468" marB="77468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(b)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14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.49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85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155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42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27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3102948799"/>
                      </a:ext>
                    </a:extLst>
                  </a:tr>
                  <a:tr h="48501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(e)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10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.26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85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111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22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20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21942298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0" name="Content Placeholder 8">
                <a:extLst>
                  <a:ext uri="{FF2B5EF4-FFF2-40B4-BE49-F238E27FC236}">
                    <a16:creationId xmlns:a16="http://schemas.microsoft.com/office/drawing/2014/main" id="{4AC11ADB-CDFB-40ED-AA4D-E107E127B97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140056961"/>
                  </p:ext>
                </p:extLst>
              </p:nvPr>
            </p:nvGraphicFramePr>
            <p:xfrm>
              <a:off x="1791106" y="4783000"/>
              <a:ext cx="7653144" cy="14550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56643">
                      <a:extLst>
                        <a:ext uri="{9D8B030D-6E8A-4147-A177-3AD203B41FA5}">
                          <a16:colId xmlns:a16="http://schemas.microsoft.com/office/drawing/2014/main" val="198888824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550307718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729299721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002898474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12845583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64886187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944541436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510541254"/>
                        </a:ext>
                      </a:extLst>
                    </a:gridCol>
                  </a:tblGrid>
                  <a:tr h="485013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Joint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 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9"/>
                          <a:stretch>
                            <a:fillRect l="-200637" t="-1250" r="-501911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9"/>
                          <a:stretch>
                            <a:fillRect l="-298734" t="-1250" r="-398734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9"/>
                          <a:stretch>
                            <a:fillRect l="-401274" t="-1250" r="-301274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9"/>
                          <a:stretch>
                            <a:fillRect l="-501274" t="-1250" r="-201274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9"/>
                          <a:stretch>
                            <a:fillRect l="-601274" t="-1250" r="-101274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9"/>
                          <a:stretch>
                            <a:fillRect l="-701274" t="-1250" r="-1274" b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4975135"/>
                      </a:ext>
                    </a:extLst>
                  </a:tr>
                  <a:tr h="485013">
                    <a:tc rowSpan="2"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2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91642" marR="291642" marT="77468" marB="77468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(b)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14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.49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85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155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42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27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3102948799"/>
                      </a:ext>
                    </a:extLst>
                  </a:tr>
                  <a:tr h="485013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(e)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10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.26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85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111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22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20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219422987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9" name="Content Placeholder 10">
            <a:extLst>
              <a:ext uri="{FF2B5EF4-FFF2-40B4-BE49-F238E27FC236}">
                <a16:creationId xmlns:a16="http://schemas.microsoft.com/office/drawing/2014/main" id="{E04B7BF3-ADDD-4CFD-A0FD-87EE6404E3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8978" y="1560725"/>
            <a:ext cx="1549246" cy="2537448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E933E12-9F3E-4010-9F24-ADE685E9D2DE}"/>
              </a:ext>
            </a:extLst>
          </p:cNvPr>
          <p:cNvSpPr/>
          <p:nvPr/>
        </p:nvSpPr>
        <p:spPr>
          <a:xfrm>
            <a:off x="2403601" y="1483665"/>
            <a:ext cx="559428" cy="560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FAE672-4C47-4DBA-BD41-F86D3AA16550}"/>
              </a:ext>
            </a:extLst>
          </p:cNvPr>
          <p:cNvSpPr txBox="1"/>
          <p:nvPr/>
        </p:nvSpPr>
        <p:spPr>
          <a:xfrm>
            <a:off x="1588369" y="2274175"/>
            <a:ext cx="1148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Case 2</a:t>
            </a:r>
          </a:p>
        </p:txBody>
      </p:sp>
    </p:spTree>
    <p:extLst>
      <p:ext uri="{BB962C8B-B14F-4D97-AF65-F5344CB8AC3E}">
        <p14:creationId xmlns:p14="http://schemas.microsoft.com/office/powerpoint/2010/main" val="2234485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BF3A-5305-418D-BABE-1E00B14D0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V. Experimental Testing – Efficiency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D9E32FC-27E9-4C16-9C70-84B246F13638}"/>
              </a:ext>
            </a:extLst>
          </p:cNvPr>
          <p:cNvGrpSpPr/>
          <p:nvPr/>
        </p:nvGrpSpPr>
        <p:grpSpPr>
          <a:xfrm>
            <a:off x="3106487" y="1155940"/>
            <a:ext cx="5979027" cy="3845948"/>
            <a:chOff x="2885512" y="1155940"/>
            <a:chExt cx="5979027" cy="38459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98E3CDA-4C57-4AC0-9327-1A420E5BCF47}"/>
                </a:ext>
              </a:extLst>
            </p:cNvPr>
            <p:cNvGrpSpPr/>
            <p:nvPr/>
          </p:nvGrpSpPr>
          <p:grpSpPr>
            <a:xfrm>
              <a:off x="6400741" y="1155940"/>
              <a:ext cx="2463798" cy="3285066"/>
              <a:chOff x="3188480" y="3572933"/>
              <a:chExt cx="2463798" cy="328506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1D1424E-2BCA-4586-A2A7-45328FCE5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8480" y="3572933"/>
                <a:ext cx="2463798" cy="3285065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4669DED-97E4-4A1A-BD2C-057208DE93EC}"/>
                  </a:ext>
                </a:extLst>
              </p:cNvPr>
              <p:cNvGrpSpPr/>
              <p:nvPr/>
            </p:nvGrpSpPr>
            <p:grpSpPr>
              <a:xfrm>
                <a:off x="3429866" y="4206101"/>
                <a:ext cx="1538618" cy="2276335"/>
                <a:chOff x="862122" y="256401"/>
                <a:chExt cx="1538618" cy="2276335"/>
              </a:xfrm>
            </p:grpSpPr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E144D3EE-09E8-4C9C-97FE-62FC0FCC8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076599" y="533400"/>
                  <a:ext cx="1044301" cy="68580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6CFF3116-BEF8-4C40-95CF-3D85D3E2E7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900" y="1219200"/>
                  <a:ext cx="0" cy="1313536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Arrow: Curved Left 30">
                  <a:extLst>
                    <a:ext uri="{FF2B5EF4-FFF2-40B4-BE49-F238E27FC236}">
                      <a16:creationId xmlns:a16="http://schemas.microsoft.com/office/drawing/2014/main" id="{309DF6D1-09F4-46DB-8428-9E657F06A1A2}"/>
                    </a:ext>
                  </a:extLst>
                </p:cNvPr>
                <p:cNvSpPr/>
                <p:nvPr/>
              </p:nvSpPr>
              <p:spPr>
                <a:xfrm rot="8762488">
                  <a:off x="1590927" y="951251"/>
                  <a:ext cx="325350" cy="831977"/>
                </a:xfrm>
                <a:prstGeom prst="curvedLeftArrow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1AB8BA8-1C53-4ECA-B5E0-A2B156AE4E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33039" y="2059801"/>
                      <a:ext cx="26770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0°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E1AB8BA8-1C53-4ECA-B5E0-A2B156AE4E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33039" y="2059801"/>
                      <a:ext cx="267701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0455" r="-20455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1438DD4-97F5-45EB-A6F1-7FDC414D79E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62122" y="256401"/>
                      <a:ext cx="52418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135°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51438DD4-97F5-45EB-A6F1-7FDC414D79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62122" y="256401"/>
                      <a:ext cx="524181" cy="27699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0465" r="-11628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CFC30E-D349-496B-8092-39F417BE048F}"/>
                </a:ext>
              </a:extLst>
            </p:cNvPr>
            <p:cNvSpPr txBox="1"/>
            <p:nvPr/>
          </p:nvSpPr>
          <p:spPr>
            <a:xfrm>
              <a:off x="7343496" y="4601778"/>
              <a:ext cx="578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(f)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D5B5B9D-43B6-4B7C-86AB-E2DB56A5CE8D}"/>
                </a:ext>
              </a:extLst>
            </p:cNvPr>
            <p:cNvGrpSpPr/>
            <p:nvPr/>
          </p:nvGrpSpPr>
          <p:grpSpPr>
            <a:xfrm>
              <a:off x="2885512" y="1155942"/>
              <a:ext cx="2463798" cy="3285064"/>
              <a:chOff x="3185112" y="0"/>
              <a:chExt cx="2463798" cy="3285065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52D676FC-2C21-4DC9-8F84-0DD2A87172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112" y="0"/>
                <a:ext cx="2463798" cy="3285065"/>
              </a:xfrm>
              <a:prstGeom prst="rect">
                <a:avLst/>
              </a:prstGeom>
            </p:spPr>
          </p:pic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5E17545-035A-454F-9DAF-93A40F9041A7}"/>
                  </a:ext>
                </a:extLst>
              </p:cNvPr>
              <p:cNvGrpSpPr/>
              <p:nvPr/>
            </p:nvGrpSpPr>
            <p:grpSpPr>
              <a:xfrm>
                <a:off x="3572839" y="1335268"/>
                <a:ext cx="1485236" cy="1674632"/>
                <a:chOff x="949357" y="869601"/>
                <a:chExt cx="1485236" cy="1674632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0EB9DB1F-4BA8-4443-A201-1209EACA40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90600" y="1219200"/>
                  <a:ext cx="113030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3">
                  <a:schemeClr val="accent1"/>
                </a:lnRef>
                <a:fillRef idx="0">
                  <a:schemeClr val="accent1"/>
                </a:fillRef>
                <a:effectRef idx="2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723D581-DDAC-456B-BBD7-107A55DADA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20900" y="1219200"/>
                  <a:ext cx="0" cy="1325033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Arrow: Curved Left 52">
                  <a:extLst>
                    <a:ext uri="{FF2B5EF4-FFF2-40B4-BE49-F238E27FC236}">
                      <a16:creationId xmlns:a16="http://schemas.microsoft.com/office/drawing/2014/main" id="{115DB3FC-C6C3-416C-AB1F-15BAE5D8CE67}"/>
                    </a:ext>
                  </a:extLst>
                </p:cNvPr>
                <p:cNvSpPr/>
                <p:nvPr/>
              </p:nvSpPr>
              <p:spPr>
                <a:xfrm rot="8762488">
                  <a:off x="1549922" y="1239118"/>
                  <a:ext cx="325350" cy="831977"/>
                </a:xfrm>
                <a:prstGeom prst="curvedLeftArrow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DCC26174-76D2-45FA-B673-F486E5B684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66892" y="2062200"/>
                      <a:ext cx="26770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0°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DCC26174-76D2-45FA-B673-F486E5B684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66892" y="2062200"/>
                      <a:ext cx="267701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2727" r="-18182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269EB2EE-12DE-406E-A6B4-A06E997E892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9357" y="869601"/>
                      <a:ext cx="39594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90°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269EB2EE-12DE-406E-A6B4-A06E997E892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9357" y="869601"/>
                      <a:ext cx="395941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2308" r="-15385" b="-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84A6D2-B35C-4F17-96B2-9D943445C302}"/>
                </a:ext>
              </a:extLst>
            </p:cNvPr>
            <p:cNvSpPr txBox="1"/>
            <p:nvPr/>
          </p:nvSpPr>
          <p:spPr>
            <a:xfrm>
              <a:off x="3747335" y="4601778"/>
              <a:ext cx="5782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(c)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1" name="Content Placeholder 8">
                <a:extLst>
                  <a:ext uri="{FF2B5EF4-FFF2-40B4-BE49-F238E27FC236}">
                    <a16:creationId xmlns:a16="http://schemas.microsoft.com/office/drawing/2014/main" id="{3C804307-A2B5-4B57-8132-120BC868AEE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5151823"/>
                  </p:ext>
                </p:extLst>
              </p:nvPr>
            </p:nvGraphicFramePr>
            <p:xfrm>
              <a:off x="2269428" y="4954118"/>
              <a:ext cx="7653144" cy="133618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56643">
                      <a:extLst>
                        <a:ext uri="{9D8B030D-6E8A-4147-A177-3AD203B41FA5}">
                          <a16:colId xmlns:a16="http://schemas.microsoft.com/office/drawing/2014/main" val="198888824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550307718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729299721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002898474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12845583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64886187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944541436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510541254"/>
                        </a:ext>
                      </a:extLst>
                    </a:gridCol>
                  </a:tblGrid>
                  <a:tr h="388145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Joint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 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kern="700">
                                    <a:effectLst/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oMath>
                            </m:oMathPara>
                          </a14:m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700" kern="700">
                                    <a:effectLst/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700" i="1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700" kern="7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700" kern="700">
                                  <a:effectLst/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sz="1700" kern="7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(%)</a:t>
                          </a: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2444975135"/>
                      </a:ext>
                    </a:extLst>
                  </a:tr>
                  <a:tr h="451091">
                    <a:tc rowSpan="2"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3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91642" marR="291642" marT="77468" marB="77468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(c)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10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.87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48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113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74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37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4110700267"/>
                      </a:ext>
                    </a:extLst>
                  </a:tr>
                  <a:tr h="49694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(f)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10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.63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48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117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53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25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5289140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1" name="Content Placeholder 8">
                <a:extLst>
                  <a:ext uri="{FF2B5EF4-FFF2-40B4-BE49-F238E27FC236}">
                    <a16:creationId xmlns:a16="http://schemas.microsoft.com/office/drawing/2014/main" id="{3C804307-A2B5-4B57-8132-120BC868AEE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5151823"/>
                  </p:ext>
                </p:extLst>
              </p:nvPr>
            </p:nvGraphicFramePr>
            <p:xfrm>
              <a:off x="2269428" y="4954118"/>
              <a:ext cx="7653144" cy="133618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956643">
                      <a:extLst>
                        <a:ext uri="{9D8B030D-6E8A-4147-A177-3AD203B41FA5}">
                          <a16:colId xmlns:a16="http://schemas.microsoft.com/office/drawing/2014/main" val="198888824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550307718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729299721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002898474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12845583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364886187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944541436"/>
                        </a:ext>
                      </a:extLst>
                    </a:gridCol>
                    <a:gridCol w="956643">
                      <a:extLst>
                        <a:ext uri="{9D8B030D-6E8A-4147-A177-3AD203B41FA5}">
                          <a16:colId xmlns:a16="http://schemas.microsoft.com/office/drawing/2014/main" val="510541254"/>
                        </a:ext>
                      </a:extLst>
                    </a:gridCol>
                  </a:tblGrid>
                  <a:tr h="388145"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Joint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 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8"/>
                          <a:stretch>
                            <a:fillRect l="-200637" t="-1563" r="-501274" b="-2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8"/>
                          <a:stretch>
                            <a:fillRect l="-300637" t="-1563" r="-401274" b="-2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8"/>
                          <a:stretch>
                            <a:fillRect l="-400637" t="-1563" r="-301274" b="-2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8"/>
                          <a:stretch>
                            <a:fillRect l="-500637" t="-1563" r="-201274" b="-2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8"/>
                          <a:stretch>
                            <a:fillRect l="-600637" t="-1563" r="-101274" b="-2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218731" marR="218731" marT="0" marB="0" anchor="ctr">
                        <a:blipFill>
                          <a:blip r:embed="rId8"/>
                          <a:stretch>
                            <a:fillRect l="-700637" t="-1563" r="-1274" b="-2468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44975135"/>
                      </a:ext>
                    </a:extLst>
                  </a:tr>
                  <a:tr h="451091">
                    <a:tc rowSpan="2"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3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91642" marR="291642" marT="77468" marB="77468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(c)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10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.87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48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113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74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37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4110700267"/>
                      </a:ext>
                    </a:extLst>
                  </a:tr>
                  <a:tr h="496949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(f)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10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.63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48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>
                              <a:effectLst/>
                            </a:rPr>
                            <a:t>117</a:t>
                          </a:r>
                          <a:endParaRPr lang="en-US" sz="1700" kern="7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53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 hangingPunct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700" kern="700" dirty="0">
                              <a:effectLst/>
                            </a:rPr>
                            <a:t>25</a:t>
                          </a:r>
                          <a:endParaRPr lang="en-US" sz="1700" kern="7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218731" marR="218731" marT="0" marB="0" anchor="ctr"/>
                    </a:tc>
                    <a:extLst>
                      <a:ext uri="{0D108BD9-81ED-4DB2-BD59-A6C34878D82A}">
                        <a16:rowId xmlns:a16="http://schemas.microsoft.com/office/drawing/2014/main" val="52891409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3" name="Content Placeholder 10">
            <a:extLst>
              <a:ext uri="{FF2B5EF4-FFF2-40B4-BE49-F238E27FC236}">
                <a16:creationId xmlns:a16="http://schemas.microsoft.com/office/drawing/2014/main" id="{BE5EAE5E-620C-45F2-8100-D797728D53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9278" y="1560725"/>
            <a:ext cx="1549246" cy="2537448"/>
          </a:xfrm>
          <a:prstGeom prst="rect">
            <a:avLst/>
          </a:pr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2D8294CB-9FA2-4114-9930-693377BF9DE3}"/>
              </a:ext>
            </a:extLst>
          </p:cNvPr>
          <p:cNvSpPr/>
          <p:nvPr/>
        </p:nvSpPr>
        <p:spPr>
          <a:xfrm>
            <a:off x="2145796" y="2573017"/>
            <a:ext cx="559428" cy="5607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78ABAB-042B-46DA-9632-D2B5913004F6}"/>
              </a:ext>
            </a:extLst>
          </p:cNvPr>
          <p:cNvSpPr txBox="1"/>
          <p:nvPr/>
        </p:nvSpPr>
        <p:spPr>
          <a:xfrm>
            <a:off x="1115055" y="2653320"/>
            <a:ext cx="1148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Case 3</a:t>
            </a:r>
          </a:p>
        </p:txBody>
      </p:sp>
    </p:spTree>
    <p:extLst>
      <p:ext uri="{BB962C8B-B14F-4D97-AF65-F5344CB8AC3E}">
        <p14:creationId xmlns:p14="http://schemas.microsoft.com/office/powerpoint/2010/main" val="2455186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E3FC-947D-4C46-861B-943E5005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A01F-E8C1-4E5B-9D5A-89E8C3020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9195" y="1671983"/>
            <a:ext cx="4996207" cy="4684367"/>
          </a:xfrm>
        </p:spPr>
        <p:txBody>
          <a:bodyPr/>
          <a:lstStyle/>
          <a:p>
            <a:pPr marL="560057" indent="-514338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Background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Motivation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Design Process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Development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Experimental Testing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 descr="Image result for hand pointing">
            <a:extLst>
              <a:ext uri="{FF2B5EF4-FFF2-40B4-BE49-F238E27FC236}">
                <a16:creationId xmlns:a16="http://schemas.microsoft.com/office/drawing/2014/main" id="{F355EDFB-ED34-465E-A9DA-39979A70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308" y="1389179"/>
            <a:ext cx="1306887" cy="13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437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D7353-F123-4F64-B60E-F639C1504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CFAE-B518-4C34-B2A0-B67303751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Designed and manufactured an affordable light-weight arm</a:t>
            </a:r>
          </a:p>
          <a:p>
            <a:pPr lvl="1"/>
            <a:r>
              <a:rPr lang="en-US" b="1" dirty="0"/>
              <a:t>Cost: $695 (USD)</a:t>
            </a:r>
          </a:p>
          <a:p>
            <a:r>
              <a:rPr lang="en-US" dirty="0"/>
              <a:t>The arm is assembled using mostly 3D printed parts</a:t>
            </a:r>
          </a:p>
          <a:p>
            <a:r>
              <a:rPr lang="en-US" dirty="0"/>
              <a:t>Demonstrates human like motion and manipulation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3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Enhancing control system towards autonomous movement</a:t>
            </a:r>
          </a:p>
          <a:p>
            <a:r>
              <a:rPr lang="en-US" dirty="0"/>
              <a:t>Improving the quality of 3D printing parts through the optimization of 3D printing parameters</a:t>
            </a:r>
          </a:p>
          <a:p>
            <a:r>
              <a:rPr lang="en-US" dirty="0"/>
              <a:t>Study the effects of heat generation and heat transfer in the joints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08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2EE36-CFEF-4CAB-99DE-C1297CD14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6930F-CA67-4363-A412-57B51018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22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2434F79-4A60-47A5-ACD2-688396904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452" b="53762"/>
          <a:stretch/>
        </p:blipFill>
        <p:spPr>
          <a:xfrm>
            <a:off x="4716780" y="1998398"/>
            <a:ext cx="2758440" cy="36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8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hoto of Rollin' Justin: Rollin' Justin can manipulate soft objects such as paper.">
            <a:extLst>
              <a:ext uri="{FF2B5EF4-FFF2-40B4-BE49-F238E27FC236}">
                <a16:creationId xmlns:a16="http://schemas.microsoft.com/office/drawing/2014/main" id="{1C16E2E3-DA14-4CE6-B497-A2DA7864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912" y="3764494"/>
            <a:ext cx="3077106" cy="230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94ED2D-1D74-4793-950B-B3A5F8DF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I. Background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0A4A3-DD24-498A-ABC9-B02209E4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433" y="3820385"/>
            <a:ext cx="1783716" cy="22519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9706" y="3403289"/>
            <a:ext cx="4009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Rancho Los Amigos Prosthetic Arm 1963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61635" y="3403289"/>
            <a:ext cx="160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WABOT-1 1973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59709" y="6082415"/>
            <a:ext cx="254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Marvin Minsky Arm 1968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73587" y="6029671"/>
            <a:ext cx="1873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Rollin’ Justin 2008</a:t>
            </a:r>
          </a:p>
        </p:txBody>
      </p:sp>
      <p:pic>
        <p:nvPicPr>
          <p:cNvPr id="16" name="Picture 2" descr="http://cyberneticzoo.com/wp-content/uploads/file/RAM-MSFC-75-x640.jpg">
            <a:extLst>
              <a:ext uri="{FF2B5EF4-FFF2-40B4-BE49-F238E27FC236}">
                <a16:creationId xmlns:a16="http://schemas.microsoft.com/office/drawing/2014/main" id="{2BAAA967-CABD-4699-8DA0-22A2BD06FB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7155" y="1263260"/>
            <a:ext cx="3019770" cy="216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humanoid.waseda.ac.jp/booklet/photo/WABOT-1-1973.jpg">
            <a:extLst>
              <a:ext uri="{FF2B5EF4-FFF2-40B4-BE49-F238E27FC236}">
                <a16:creationId xmlns:a16="http://schemas.microsoft.com/office/drawing/2014/main" id="{4B1946BC-C1F7-4FB6-80E8-250720F49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420" y="624510"/>
            <a:ext cx="1872090" cy="281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7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4ED2D-1D74-4793-950B-B3A5F8DF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pic>
        <p:nvPicPr>
          <p:cNvPr id="1026" name="Picture 2" descr="http://cyberneticzoo.com/wp-content/uploads/file/RAM-MSFC-75-x640.jpg">
            <a:extLst>
              <a:ext uri="{FF2B5EF4-FFF2-40B4-BE49-F238E27FC236}">
                <a16:creationId xmlns:a16="http://schemas.microsoft.com/office/drawing/2014/main" id="{8D490B55-9F2B-492B-94FA-48527FCE96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54346" y="1412014"/>
            <a:ext cx="2698768" cy="193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Picture 4" descr="http://infolab.stanford.edu/pub/voy/museum/pictures/display/robots/IMG_2403ArmOverall.JPG">
            <a:extLst>
              <a:ext uri="{FF2B5EF4-FFF2-40B4-BE49-F238E27FC236}">
                <a16:creationId xmlns:a16="http://schemas.microsoft.com/office/drawing/2014/main" id="{B4AB6919-EF1B-4445-A55C-C4A9FF82A0E2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4284" y="1205945"/>
            <a:ext cx="3400082" cy="19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0A4A3-DD24-498A-ABC9-B02209E40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433" y="3820385"/>
            <a:ext cx="1783716" cy="2251943"/>
          </a:xfrm>
          <a:prstGeom prst="rect">
            <a:avLst/>
          </a:prstGeom>
        </p:spPr>
      </p:pic>
      <p:pic>
        <p:nvPicPr>
          <p:cNvPr id="1032" name="Picture 8" descr="https://www.thocp.net/reference/robotics/pictures/1974-silver.gif">
            <a:extLst>
              <a:ext uri="{FF2B5EF4-FFF2-40B4-BE49-F238E27FC236}">
                <a16:creationId xmlns:a16="http://schemas.microsoft.com/office/drawing/2014/main" id="{FCDF552E-18BD-4FDA-8CDF-D4E5FEA76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291" y="3779418"/>
            <a:ext cx="1538115" cy="233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09706" y="3403289"/>
            <a:ext cx="3205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Rancho Los Amigos Manipulator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61635" y="3403289"/>
            <a:ext cx="1953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Stanford Arm 1969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059709" y="6082415"/>
            <a:ext cx="1305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Minsky Arm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05748" y="6082415"/>
            <a:ext cx="1665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Silver Arm 1974</a:t>
            </a:r>
          </a:p>
        </p:txBody>
      </p:sp>
      <p:pic>
        <p:nvPicPr>
          <p:cNvPr id="14" name="Picture 2" descr="Photo of UR: The UR robot family.">
            <a:extLst>
              <a:ext uri="{FF2B5EF4-FFF2-40B4-BE49-F238E27FC236}">
                <a16:creationId xmlns:a16="http://schemas.microsoft.com/office/drawing/2014/main" id="{17DC3A91-C455-45A3-8927-F634C2AD3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9383" y="3587955"/>
            <a:ext cx="4207497" cy="315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hoto of Rollin' Justin: Rollin' Justin can manipulate soft objects such as paper.">
            <a:extLst>
              <a:ext uri="{FF2B5EF4-FFF2-40B4-BE49-F238E27FC236}">
                <a16:creationId xmlns:a16="http://schemas.microsoft.com/office/drawing/2014/main" id="{1C16E2E3-DA14-4CE6-B497-A2DA7864A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846" y="1155940"/>
            <a:ext cx="3077106" cy="230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11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A7CC-9BE1-4D7A-8D8B-E69B166B3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I. Background-Humanoid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A036B-3471-4910-953B-F3ED34B66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062"/>
            <a:ext cx="3857625" cy="5200410"/>
          </a:xfrm>
        </p:spPr>
        <p:txBody>
          <a:bodyPr/>
          <a:lstStyle/>
          <a:p>
            <a:r>
              <a:rPr lang="en-US" dirty="0"/>
              <a:t>Humanoid Robot</a:t>
            </a:r>
          </a:p>
          <a:p>
            <a:pPr lvl="1"/>
            <a:r>
              <a:rPr lang="en-US" dirty="0"/>
              <a:t>Designed to look like and interact like a human</a:t>
            </a:r>
          </a:p>
          <a:p>
            <a:pPr lvl="1"/>
            <a:r>
              <a:rPr lang="en-US" dirty="0"/>
              <a:t>Function in human environments</a:t>
            </a:r>
          </a:p>
          <a:p>
            <a:r>
              <a:rPr lang="en-US" dirty="0"/>
              <a:t>Robotic arms</a:t>
            </a:r>
          </a:p>
          <a:p>
            <a:pPr lvl="1"/>
            <a:r>
              <a:rPr lang="en-US" dirty="0"/>
              <a:t>Interact with man made environments</a:t>
            </a:r>
          </a:p>
          <a:p>
            <a:pPr lvl="1"/>
            <a:r>
              <a:rPr lang="en-US" dirty="0"/>
              <a:t>Similar motion to human arms</a:t>
            </a:r>
          </a:p>
          <a:p>
            <a:pPr lvl="1"/>
            <a:r>
              <a:rPr lang="en-US" dirty="0"/>
              <a:t>Light weight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2" descr="Atlas_frontview_2013.jpg (3738Ã5147)">
            <a:extLst>
              <a:ext uri="{FF2B5EF4-FFF2-40B4-BE49-F238E27FC236}">
                <a16:creationId xmlns:a16="http://schemas.microsoft.com/office/drawing/2014/main" id="{3D85E6BC-5B15-44CE-A266-6A401BE5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0604" y="1624116"/>
            <a:ext cx="1299730" cy="178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FEFB59-C9E0-4282-9CF9-3B87EE044CFE}"/>
              </a:ext>
            </a:extLst>
          </p:cNvPr>
          <p:cNvSpPr txBox="1">
            <a:spLocks/>
          </p:cNvSpPr>
          <p:nvPr/>
        </p:nvSpPr>
        <p:spPr>
          <a:xfrm>
            <a:off x="4914901" y="1158064"/>
            <a:ext cx="3185278" cy="508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/>
              <a:t>Hydraulic and hydraulic hybrid servos 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5D5B9F3-C5DB-44B5-8F78-D47654E3B623}"/>
              </a:ext>
            </a:extLst>
          </p:cNvPr>
          <p:cNvSpPr txBox="1">
            <a:spLocks/>
          </p:cNvSpPr>
          <p:nvPr/>
        </p:nvSpPr>
        <p:spPr>
          <a:xfrm>
            <a:off x="8209987" y="1158064"/>
            <a:ext cx="3200964" cy="508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/>
              <a:t>High torque density electromagnetic motors</a:t>
            </a:r>
          </a:p>
        </p:txBody>
      </p:sp>
      <p:pic>
        <p:nvPicPr>
          <p:cNvPr id="15" name="Picture 4" descr="Image result for hermes humanoid">
            <a:extLst>
              <a:ext uri="{FF2B5EF4-FFF2-40B4-BE49-F238E27FC236}">
                <a16:creationId xmlns:a16="http://schemas.microsoft.com/office/drawing/2014/main" id="{581B824B-EF80-4E7A-822E-1E6B6C0D6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1424" y="1712003"/>
            <a:ext cx="1172232" cy="176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157E8B-3849-46B1-9AC5-62D9E9B4D3A9}"/>
              </a:ext>
            </a:extLst>
          </p:cNvPr>
          <p:cNvSpPr txBox="1"/>
          <p:nvPr/>
        </p:nvSpPr>
        <p:spPr>
          <a:xfrm>
            <a:off x="5681020" y="3455360"/>
            <a:ext cx="16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Atlas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14716-B258-4F8B-A84B-2257F4FFD889}"/>
              </a:ext>
            </a:extLst>
          </p:cNvPr>
          <p:cNvSpPr txBox="1"/>
          <p:nvPr/>
        </p:nvSpPr>
        <p:spPr>
          <a:xfrm>
            <a:off x="8983949" y="3461594"/>
            <a:ext cx="16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MIT HERMES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F9EF146-5B83-4D29-B847-C3B361BB7A4A}"/>
              </a:ext>
            </a:extLst>
          </p:cNvPr>
          <p:cNvSpPr txBox="1">
            <a:spLocks/>
          </p:cNvSpPr>
          <p:nvPr/>
        </p:nvSpPr>
        <p:spPr>
          <a:xfrm>
            <a:off x="6698237" y="3901769"/>
            <a:ext cx="3185278" cy="508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Harmonic drive gearboxes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E1D6D7-FDFE-4D97-9B13-28C9ED08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92014" y="4191066"/>
            <a:ext cx="1807972" cy="1761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137775-7F0B-4470-B46A-F01B8B5E4C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63"/>
          <a:stretch/>
        </p:blipFill>
        <p:spPr>
          <a:xfrm>
            <a:off x="7330909" y="4309429"/>
            <a:ext cx="1653040" cy="15558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BFCB69-3011-4617-9550-C8D1DC932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4542" y="4509837"/>
            <a:ext cx="1671584" cy="11122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2F699D-B48C-4EC4-825D-7614C88B4958}"/>
              </a:ext>
            </a:extLst>
          </p:cNvPr>
          <p:cNvSpPr txBox="1"/>
          <p:nvPr/>
        </p:nvSpPr>
        <p:spPr>
          <a:xfrm>
            <a:off x="5218396" y="5977525"/>
            <a:ext cx="16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Rollin Justin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891607-22A6-4FAB-A94E-1807E2AB89F3}"/>
              </a:ext>
            </a:extLst>
          </p:cNvPr>
          <p:cNvSpPr txBox="1"/>
          <p:nvPr/>
        </p:nvSpPr>
        <p:spPr>
          <a:xfrm>
            <a:off x="7383467" y="5926964"/>
            <a:ext cx="16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ASIMO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2C269B-0B3D-4880-BDBC-F822A3C982AA}"/>
              </a:ext>
            </a:extLst>
          </p:cNvPr>
          <p:cNvSpPr txBox="1"/>
          <p:nvPr/>
        </p:nvSpPr>
        <p:spPr>
          <a:xfrm>
            <a:off x="9548538" y="5851254"/>
            <a:ext cx="165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ASIMO</a:t>
            </a:r>
          </a:p>
        </p:txBody>
      </p:sp>
    </p:spTree>
    <p:extLst>
      <p:ext uri="{BB962C8B-B14F-4D97-AF65-F5344CB8AC3E}">
        <p14:creationId xmlns:p14="http://schemas.microsoft.com/office/powerpoint/2010/main" val="204144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EAC9-6946-43CF-93F8-B4DA88E5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I. Background- Robotic Arm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A5B43-7ACF-4A99-8EFC-A2F4B425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062"/>
            <a:ext cx="7203410" cy="520041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Robotic Arm</a:t>
            </a:r>
          </a:p>
          <a:p>
            <a:pPr lvl="1"/>
            <a:r>
              <a:rPr lang="en-US" dirty="0"/>
              <a:t>Type of robotic manipulator</a:t>
            </a:r>
          </a:p>
          <a:p>
            <a:pPr lvl="1"/>
            <a:r>
              <a:rPr lang="en-US" dirty="0"/>
              <a:t>Anthropomorphic functionalities</a:t>
            </a:r>
          </a:p>
          <a:p>
            <a:pPr lvl="1"/>
            <a:r>
              <a:rPr lang="en-US" dirty="0"/>
              <a:t>Composed of joints and links</a:t>
            </a:r>
          </a:p>
          <a:p>
            <a:r>
              <a:rPr lang="en-US" dirty="0"/>
              <a:t>Joints</a:t>
            </a:r>
          </a:p>
          <a:p>
            <a:pPr lvl="1"/>
            <a:r>
              <a:rPr lang="en-US" dirty="0"/>
              <a:t>Revolute Joint (1 DOF)</a:t>
            </a:r>
          </a:p>
          <a:p>
            <a:pPr lvl="1"/>
            <a:r>
              <a:rPr lang="en-US" dirty="0"/>
              <a:t>Joints need to be actuated</a:t>
            </a:r>
          </a:p>
          <a:p>
            <a:pPr lvl="2"/>
            <a:r>
              <a:rPr lang="en-US" sz="1800" dirty="0"/>
              <a:t>Usually an electrical rotational motor with mechanical gears</a:t>
            </a:r>
          </a:p>
          <a:p>
            <a:pPr lvl="1"/>
            <a:r>
              <a:rPr lang="en-US" dirty="0"/>
              <a:t>Harmonic Drive</a:t>
            </a:r>
          </a:p>
          <a:p>
            <a:pPr lvl="2"/>
            <a:r>
              <a:rPr lang="en-US" sz="1800" dirty="0"/>
              <a:t>No backlash</a:t>
            </a:r>
          </a:p>
          <a:p>
            <a:pPr lvl="2"/>
            <a:r>
              <a:rPr lang="en-US" sz="1800" dirty="0"/>
              <a:t>Accuracy</a:t>
            </a:r>
          </a:p>
          <a:p>
            <a:pPr lvl="2"/>
            <a:r>
              <a:rPr lang="en-US" sz="1800" dirty="0"/>
              <a:t>Compact design</a:t>
            </a:r>
          </a:p>
          <a:p>
            <a:pPr lvl="2"/>
            <a:r>
              <a:rPr lang="en-US" sz="1800" dirty="0"/>
              <a:t>Light weight </a:t>
            </a:r>
          </a:p>
          <a:p>
            <a:pPr lvl="2"/>
            <a:r>
              <a:rPr lang="en-US" sz="1800" dirty="0"/>
              <a:t>High gear reduction ratios</a:t>
            </a:r>
          </a:p>
          <a:p>
            <a:pPr lvl="1"/>
            <a:r>
              <a:rPr lang="en-US" dirty="0"/>
              <a:t>Sensors</a:t>
            </a:r>
          </a:p>
          <a:p>
            <a:pPr lvl="2"/>
            <a:r>
              <a:rPr lang="en-US" sz="1800" dirty="0"/>
              <a:t>Encoders</a:t>
            </a:r>
          </a:p>
          <a:p>
            <a:pPr lvl="2"/>
            <a:r>
              <a:rPr lang="en-US" sz="1800" dirty="0"/>
              <a:t>Torque Sensors</a:t>
            </a:r>
          </a:p>
          <a:p>
            <a:pPr lvl="2"/>
            <a:r>
              <a:rPr lang="en-US" sz="1800" dirty="0"/>
              <a:t>Accelerometers and gyroscopes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F198A5-8F00-4855-B332-3A0D215E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4F9455C-A365-42A8-827A-2E2CE23C5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13" t="10798" r="17086" b="9904"/>
          <a:stretch/>
        </p:blipFill>
        <p:spPr>
          <a:xfrm rot="5400000">
            <a:off x="8000700" y="834240"/>
            <a:ext cx="3015937" cy="29341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DDF450-53C3-429E-A49F-87914FF5D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065" y="3982949"/>
            <a:ext cx="1886004" cy="188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3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E3FC-947D-4C46-861B-943E5005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A01F-E8C1-4E5B-9D5A-89E8C3020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9195" y="1671983"/>
            <a:ext cx="4996207" cy="4684367"/>
          </a:xfrm>
        </p:spPr>
        <p:txBody>
          <a:bodyPr/>
          <a:lstStyle/>
          <a:p>
            <a:pPr marL="560057" indent="-514338">
              <a:buFont typeface="+mj-lt"/>
              <a:buAutoNum type="romanUcPeriod"/>
            </a:pPr>
            <a:r>
              <a:rPr lang="en-US" dirty="0"/>
              <a:t>Background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Motivation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Design Process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Development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Experimental Testing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5</a:t>
            </a:fld>
            <a:endParaRPr lang="en-US"/>
          </a:p>
        </p:txBody>
      </p:sp>
      <p:pic>
        <p:nvPicPr>
          <p:cNvPr id="7170" name="Picture 2" descr="Image result for hand pointing">
            <a:extLst>
              <a:ext uri="{FF2B5EF4-FFF2-40B4-BE49-F238E27FC236}">
                <a16:creationId xmlns:a16="http://schemas.microsoft.com/office/drawing/2014/main" id="{24138D9B-25CB-43EE-8646-F3E94107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308" y="1898226"/>
            <a:ext cx="1306887" cy="13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839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4E1C9C5-5222-4EEE-9E30-7976EF40C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II. Motivation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78B67D-CE80-4346-87FC-2149A630A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performance robotic arms with lightweight, compact size, force/torque sensing, motion feedback, and precise motion controls are very costly.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is still a strong need for affordable solutions</a:t>
            </a:r>
          </a:p>
          <a:p>
            <a:r>
              <a:rPr lang="en-US" dirty="0"/>
              <a:t>Easy manufacturability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C13702-EB02-471F-A554-0596F99BD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0" r="46800"/>
          <a:stretch/>
        </p:blipFill>
        <p:spPr>
          <a:xfrm>
            <a:off x="1900331" y="2609850"/>
            <a:ext cx="1152338" cy="1638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2978C-BE62-49E3-8E06-6E5C422282D9}"/>
              </a:ext>
            </a:extLst>
          </p:cNvPr>
          <p:cNvSpPr txBox="1"/>
          <p:nvPr/>
        </p:nvSpPr>
        <p:spPr>
          <a:xfrm>
            <a:off x="1528669" y="4282222"/>
            <a:ext cx="277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Rethink Robotics' Baxter Robot (</a:t>
            </a:r>
            <a:r>
              <a:rPr lang="en-US" b="1" dirty="0"/>
              <a:t>US$22,000 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20A81-092C-40BF-BFDF-EF05ED0A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2552700"/>
            <a:ext cx="1752600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D9BDB1-C356-449E-8D9E-D8CCBAC1CD25}"/>
              </a:ext>
            </a:extLst>
          </p:cNvPr>
          <p:cNvSpPr txBox="1"/>
          <p:nvPr/>
        </p:nvSpPr>
        <p:spPr>
          <a:xfrm>
            <a:off x="5086350" y="438548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KINOVA JACO2 (</a:t>
            </a:r>
            <a:r>
              <a:rPr lang="en-US" b="1" dirty="0"/>
              <a:t>US$30,000</a:t>
            </a:r>
            <a:r>
              <a:rPr lang="en-US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01B900-683D-4230-BBD2-CC74F03D4D55}"/>
              </a:ext>
            </a:extLst>
          </p:cNvPr>
          <p:cNvSpPr/>
          <p:nvPr/>
        </p:nvSpPr>
        <p:spPr>
          <a:xfrm>
            <a:off x="7975560" y="4523988"/>
            <a:ext cx="21477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UR Arm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$27,000 to $50,000</a:t>
            </a:r>
            <a:r>
              <a:rPr lang="en-US" dirty="0"/>
              <a:t>)</a:t>
            </a:r>
          </a:p>
        </p:txBody>
      </p:sp>
      <p:pic>
        <p:nvPicPr>
          <p:cNvPr id="12" name="Picture 2" descr="Photo of UR: The UR robot family.">
            <a:extLst>
              <a:ext uri="{FF2B5EF4-FFF2-40B4-BE49-F238E27FC236}">
                <a16:creationId xmlns:a16="http://schemas.microsoft.com/office/drawing/2014/main" id="{8BFBD454-6A0F-4089-BA9D-4BC62C153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560" y="2720128"/>
            <a:ext cx="2037364" cy="152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55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E3FC-947D-4C46-861B-943E5005C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A01F-E8C1-4E5B-9D5A-89E8C3020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9195" y="1671983"/>
            <a:ext cx="4996207" cy="4684367"/>
          </a:xfrm>
        </p:spPr>
        <p:txBody>
          <a:bodyPr/>
          <a:lstStyle/>
          <a:p>
            <a:pPr marL="560057" indent="-514338">
              <a:buFont typeface="+mj-lt"/>
              <a:buAutoNum type="romanUcPeriod"/>
            </a:pPr>
            <a:r>
              <a:rPr lang="en-US" dirty="0"/>
              <a:t>Background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Motivation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>
                <a:solidFill>
                  <a:srgbClr val="FF0000"/>
                </a:solidFill>
              </a:rPr>
              <a:t>Design Process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Development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Experimental Testing</a:t>
            </a:r>
          </a:p>
          <a:p>
            <a:pPr marL="560057" indent="-514338">
              <a:buFont typeface="+mj-lt"/>
              <a:buAutoNum type="romanUcPeriod"/>
            </a:pPr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7</a:t>
            </a:fld>
            <a:endParaRPr lang="en-US"/>
          </a:p>
        </p:txBody>
      </p:sp>
      <p:pic>
        <p:nvPicPr>
          <p:cNvPr id="7170" name="Picture 2" descr="Image result for hand pointing">
            <a:extLst>
              <a:ext uri="{FF2B5EF4-FFF2-40B4-BE49-F238E27FC236}">
                <a16:creationId xmlns:a16="http://schemas.microsoft.com/office/drawing/2014/main" id="{24138D9B-25CB-43EE-8646-F3E941075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96" y="2350712"/>
            <a:ext cx="1306887" cy="13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829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F303-430D-4A39-A11A-FEE02BC9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III. Design Process – </a:t>
            </a:r>
            <a:r>
              <a:rPr lang="en-US" dirty="0">
                <a:solidFill>
                  <a:schemeClr val="accent4"/>
                </a:solidFill>
              </a:rPr>
              <a:t>Flow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9EE01-6308-4E76-B76F-4AC29FBFE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062"/>
            <a:ext cx="5257800" cy="5200410"/>
          </a:xfrm>
        </p:spPr>
        <p:txBody>
          <a:bodyPr/>
          <a:lstStyle/>
          <a:p>
            <a:r>
              <a:rPr lang="en-US" dirty="0"/>
              <a:t>Natural motion</a:t>
            </a:r>
          </a:p>
          <a:p>
            <a:pPr lvl="1"/>
            <a:r>
              <a:rPr lang="en-US" dirty="0"/>
              <a:t>Similar range of motion to a human arm</a:t>
            </a:r>
          </a:p>
          <a:p>
            <a:pPr lvl="1"/>
            <a:r>
              <a:rPr lang="en-US" dirty="0"/>
              <a:t>Joints independently controlled</a:t>
            </a:r>
          </a:p>
          <a:p>
            <a:pPr lvl="1"/>
            <a:r>
              <a:rPr lang="en-US" dirty="0"/>
              <a:t>Light weight and compact design</a:t>
            </a:r>
          </a:p>
          <a:p>
            <a:r>
              <a:rPr lang="en-US" dirty="0"/>
              <a:t>Manipulation</a:t>
            </a:r>
          </a:p>
          <a:p>
            <a:pPr lvl="1"/>
            <a:r>
              <a:rPr lang="en-US" dirty="0"/>
              <a:t>Should be able to use basic facilities  or tools designed for humans</a:t>
            </a:r>
          </a:p>
          <a:p>
            <a:pPr lvl="1"/>
            <a:r>
              <a:rPr lang="en-US" dirty="0"/>
              <a:t>Handle objects up to 2.5 pounds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EC885FFB-51EA-4043-8966-8AF09A073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55940"/>
            <a:ext cx="5161176" cy="48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46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F303-430D-4A39-A11A-FEE02BC9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III. Design Process – </a:t>
            </a:r>
            <a:r>
              <a:rPr lang="en-US" dirty="0">
                <a:solidFill>
                  <a:schemeClr val="accent4"/>
                </a:solidFill>
              </a:rPr>
              <a:t>Configuration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8DE93-E01E-4B5D-BC34-661B2179D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Robotic arm designed to mimic the motion of human arms with similar payload handling capabilities</a:t>
            </a:r>
          </a:p>
          <a:p>
            <a:r>
              <a:rPr lang="en-US" dirty="0"/>
              <a:t>Robotic arm selected to have similar serial link configuration with 5 joints and link lengths  similar to those of human arms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7C9CC-3E07-4821-9ECF-E7AB452D152E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F2E8EC-20CD-47DC-835F-344A1FCE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262" y="3218079"/>
            <a:ext cx="8065476" cy="301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05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4054</TotalTime>
  <Words>1326</Words>
  <Application>Microsoft Office PowerPoint</Application>
  <PresentationFormat>Widescreen</PresentationFormat>
  <Paragraphs>398</Paragraphs>
  <Slides>24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Office Theme</vt:lpstr>
      <vt:lpstr>  DEVELOPMENT AND ANALYSIS OF ROBOTIC ARMS FOR HUMANOID MELO</vt:lpstr>
      <vt:lpstr>Table of Contents</vt:lpstr>
      <vt:lpstr>I. Background-Humanoid </vt:lpstr>
      <vt:lpstr>I. Background- Robotic Arm</vt:lpstr>
      <vt:lpstr>Table of Contents</vt:lpstr>
      <vt:lpstr>II. Motivation</vt:lpstr>
      <vt:lpstr>Table of Contents</vt:lpstr>
      <vt:lpstr>III. Design Process – Flow Diagram</vt:lpstr>
      <vt:lpstr>III. Design Process – Configuration</vt:lpstr>
      <vt:lpstr>III. Design Process – Joint Design</vt:lpstr>
      <vt:lpstr>Table of Contents</vt:lpstr>
      <vt:lpstr>IV. Robot Arm Development - Structure</vt:lpstr>
      <vt:lpstr>IV. Robot Arm Development - Electronics</vt:lpstr>
      <vt:lpstr>Table of Contents</vt:lpstr>
      <vt:lpstr>V. Experimental Testing</vt:lpstr>
      <vt:lpstr>Experimental Testing – Payload</vt:lpstr>
      <vt:lpstr>V. Experimental Testing – Efficiency</vt:lpstr>
      <vt:lpstr>V. Experimental Testing – Efficiency</vt:lpstr>
      <vt:lpstr>V. Experimental Testing – Efficiency</vt:lpstr>
      <vt:lpstr>VI. Conclusion</vt:lpstr>
      <vt:lpstr>Future Work</vt:lpstr>
      <vt:lpstr>Questions?</vt:lpstr>
      <vt:lpstr>I. Background</vt:lpstr>
      <vt:lpstr>Background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AND ANALYSIS OF ROBOTIC ARMSFOR HUMANOID MELO</dc:title>
  <dc:creator>Moxo, Francisco</dc:creator>
  <cp:lastModifiedBy>Moxo, Francisco</cp:lastModifiedBy>
  <cp:revision>73</cp:revision>
  <dcterms:created xsi:type="dcterms:W3CDTF">2018-10-29T16:27:20Z</dcterms:created>
  <dcterms:modified xsi:type="dcterms:W3CDTF">2018-11-13T08:35:09Z</dcterms:modified>
</cp:coreProperties>
</file>